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3"/>
  </p:notesMasterIdLst>
  <p:sldIdLst>
    <p:sldId id="284" r:id="rId2"/>
    <p:sldId id="285" r:id="rId3"/>
    <p:sldId id="258" r:id="rId4"/>
    <p:sldId id="278" r:id="rId5"/>
    <p:sldId id="259" r:id="rId6"/>
    <p:sldId id="279" r:id="rId7"/>
    <p:sldId id="280" r:id="rId8"/>
    <p:sldId id="277" r:id="rId9"/>
    <p:sldId id="281" r:id="rId10"/>
    <p:sldId id="282" r:id="rId11"/>
    <p:sldId id="283" r:id="rId12"/>
  </p:sldIdLst>
  <p:sldSz cx="9144000" cy="5143500" type="screen16x9"/>
  <p:notesSz cx="6858000" cy="9144000"/>
  <p:embeddedFontLst>
    <p:embeddedFont>
      <p:font typeface="Montserrat" panose="00000500000000000000" pitchFamily="2" charset="-18"/>
      <p:regular r:id="rId14"/>
      <p:bold r:id="rId15"/>
      <p:italic r:id="rId16"/>
      <p:boldItalic r:id="rId17"/>
    </p:embeddedFont>
    <p:embeddedFont>
      <p:font typeface="Montserrat SemiBold" panose="00000700000000000000" pitchFamily="2" charset="-18"/>
      <p:regular r:id="rId18"/>
      <p:bold r:id="rId19"/>
      <p:italic r:id="rId20"/>
      <p:boldItalic r:id="rId21"/>
    </p:embeddedFont>
    <p:embeddedFont>
      <p:font typeface="Poppins" panose="00000500000000000000" pitchFamily="2" charset="-18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8" roundtripDataSignature="AMtx7mhMXuDp5NXDXUcNXRxiSA5WK6704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CE3"/>
    <a:srgbClr val="00980D"/>
    <a:srgbClr val="E6EC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9D838AC-DB7D-4FDF-A537-92EE6AB38690}" v="293" dt="2024-11-18T12:50:45.9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90" d="100"/>
          <a:sy n="190" d="100"/>
        </p:scale>
        <p:origin x="104" y="23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8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43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 Ullmann" userId="730f1cad7d23b799" providerId="LiveId" clId="{B9D838AC-DB7D-4FDF-A537-92EE6AB38690}"/>
    <pc:docChg chg="undo redo custSel addSld delSld modSld sldOrd">
      <pc:chgData name="Daniel Ullmann" userId="730f1cad7d23b799" providerId="LiveId" clId="{B9D838AC-DB7D-4FDF-A537-92EE6AB38690}" dt="2024-11-18T12:50:55.504" v="803" actId="1076"/>
      <pc:docMkLst>
        <pc:docMk/>
      </pc:docMkLst>
      <pc:sldChg chg="del">
        <pc:chgData name="Daniel Ullmann" userId="730f1cad7d23b799" providerId="LiveId" clId="{B9D838AC-DB7D-4FDF-A537-92EE6AB38690}" dt="2024-11-18T12:06:32.847" v="37" actId="2696"/>
        <pc:sldMkLst>
          <pc:docMk/>
          <pc:sldMk cId="0" sldId="256"/>
        </pc:sldMkLst>
      </pc:sldChg>
      <pc:sldChg chg="modSp del mod setBg">
        <pc:chgData name="Daniel Ullmann" userId="730f1cad7d23b799" providerId="LiveId" clId="{B9D838AC-DB7D-4FDF-A537-92EE6AB38690}" dt="2024-11-18T12:45:41.088" v="763" actId="2696"/>
        <pc:sldMkLst>
          <pc:docMk/>
          <pc:sldMk cId="0" sldId="257"/>
        </pc:sldMkLst>
        <pc:spChg chg="mod">
          <ac:chgData name="Daniel Ullmann" userId="730f1cad7d23b799" providerId="LiveId" clId="{B9D838AC-DB7D-4FDF-A537-92EE6AB38690}" dt="2024-11-18T12:42:16.773" v="707"/>
          <ac:spMkLst>
            <pc:docMk/>
            <pc:sldMk cId="0" sldId="257"/>
            <ac:spMk id="69" creationId="{00000000-0000-0000-0000-000000000000}"/>
          </ac:spMkLst>
        </pc:spChg>
      </pc:sldChg>
      <pc:sldChg chg="modSp mod">
        <pc:chgData name="Daniel Ullmann" userId="730f1cad7d23b799" providerId="LiveId" clId="{B9D838AC-DB7D-4FDF-A537-92EE6AB38690}" dt="2024-11-18T12:16:22.110" v="418" actId="207"/>
        <pc:sldMkLst>
          <pc:docMk/>
          <pc:sldMk cId="0" sldId="258"/>
        </pc:sldMkLst>
        <pc:spChg chg="mod">
          <ac:chgData name="Daniel Ullmann" userId="730f1cad7d23b799" providerId="LiveId" clId="{B9D838AC-DB7D-4FDF-A537-92EE6AB38690}" dt="2024-11-18T12:16:22.110" v="418" actId="207"/>
          <ac:spMkLst>
            <pc:docMk/>
            <pc:sldMk cId="0" sldId="258"/>
            <ac:spMk id="75" creationId="{00000000-0000-0000-0000-000000000000}"/>
          </ac:spMkLst>
        </pc:spChg>
      </pc:sldChg>
      <pc:sldChg chg="addSp delSp modSp mod setBg">
        <pc:chgData name="Daniel Ullmann" userId="730f1cad7d23b799" providerId="LiveId" clId="{B9D838AC-DB7D-4FDF-A537-92EE6AB38690}" dt="2024-11-18T12:24:32.707" v="470" actId="478"/>
        <pc:sldMkLst>
          <pc:docMk/>
          <pc:sldMk cId="0" sldId="259"/>
        </pc:sldMkLst>
        <pc:spChg chg="add mod">
          <ac:chgData name="Daniel Ullmann" userId="730f1cad7d23b799" providerId="LiveId" clId="{B9D838AC-DB7D-4FDF-A537-92EE6AB38690}" dt="2024-11-18T12:24:26.284" v="467" actId="27636"/>
          <ac:spMkLst>
            <pc:docMk/>
            <pc:sldMk cId="0" sldId="259"/>
            <ac:spMk id="2" creationId="{A6A210E7-DFAF-5262-21BE-6DB7B885686F}"/>
          </ac:spMkLst>
        </pc:spChg>
        <pc:spChg chg="add del mod">
          <ac:chgData name="Daniel Ullmann" userId="730f1cad7d23b799" providerId="LiveId" clId="{B9D838AC-DB7D-4FDF-A537-92EE6AB38690}" dt="2024-11-18T12:24:32.707" v="470" actId="478"/>
          <ac:spMkLst>
            <pc:docMk/>
            <pc:sldMk cId="0" sldId="259"/>
            <ac:spMk id="4" creationId="{BFF56C44-3A67-C5B9-1AD3-C5ABFBBAFD6C}"/>
          </ac:spMkLst>
        </pc:spChg>
        <pc:spChg chg="del">
          <ac:chgData name="Daniel Ullmann" userId="730f1cad7d23b799" providerId="LiveId" clId="{B9D838AC-DB7D-4FDF-A537-92EE6AB38690}" dt="2024-11-18T12:24:29.512" v="468" actId="478"/>
          <ac:spMkLst>
            <pc:docMk/>
            <pc:sldMk cId="0" sldId="259"/>
            <ac:spMk id="84" creationId="{00000000-0000-0000-0000-000000000000}"/>
          </ac:spMkLst>
        </pc:spChg>
      </pc:sldChg>
      <pc:sldChg chg="add del">
        <pc:chgData name="Daniel Ullmann" userId="730f1cad7d23b799" providerId="LiveId" clId="{B9D838AC-DB7D-4FDF-A537-92EE6AB38690}" dt="2024-11-18T12:19:49.736" v="443" actId="47"/>
        <pc:sldMkLst>
          <pc:docMk/>
          <pc:sldMk cId="0" sldId="260"/>
        </pc:sldMkLst>
      </pc:sldChg>
      <pc:sldChg chg="del">
        <pc:chgData name="Daniel Ullmann" userId="730f1cad7d23b799" providerId="LiveId" clId="{B9D838AC-DB7D-4FDF-A537-92EE6AB38690}" dt="2024-11-18T12:16:45.522" v="421" actId="2696"/>
        <pc:sldMkLst>
          <pc:docMk/>
          <pc:sldMk cId="0" sldId="261"/>
        </pc:sldMkLst>
      </pc:sldChg>
      <pc:sldChg chg="add del">
        <pc:chgData name="Daniel Ullmann" userId="730f1cad7d23b799" providerId="LiveId" clId="{B9D838AC-DB7D-4FDF-A537-92EE6AB38690}" dt="2024-11-18T12:26:43.882" v="489" actId="47"/>
        <pc:sldMkLst>
          <pc:docMk/>
          <pc:sldMk cId="0" sldId="262"/>
        </pc:sldMkLst>
      </pc:sldChg>
      <pc:sldChg chg="del ord">
        <pc:chgData name="Daniel Ullmann" userId="730f1cad7d23b799" providerId="LiveId" clId="{B9D838AC-DB7D-4FDF-A537-92EE6AB38690}" dt="2024-11-18T12:25:49.522" v="481" actId="2696"/>
        <pc:sldMkLst>
          <pc:docMk/>
          <pc:sldMk cId="0" sldId="263"/>
        </pc:sldMkLst>
      </pc:sldChg>
      <pc:sldChg chg="modSp del mod ord">
        <pc:chgData name="Daniel Ullmann" userId="730f1cad7d23b799" providerId="LiveId" clId="{B9D838AC-DB7D-4FDF-A537-92EE6AB38690}" dt="2024-11-18T12:33:53.995" v="566" actId="2696"/>
        <pc:sldMkLst>
          <pc:docMk/>
          <pc:sldMk cId="0" sldId="264"/>
        </pc:sldMkLst>
        <pc:spChg chg="mod">
          <ac:chgData name="Daniel Ullmann" userId="730f1cad7d23b799" providerId="LiveId" clId="{B9D838AC-DB7D-4FDF-A537-92EE6AB38690}" dt="2024-11-18T12:33:17.989" v="558" actId="1076"/>
          <ac:spMkLst>
            <pc:docMk/>
            <pc:sldMk cId="0" sldId="264"/>
            <ac:spMk id="121" creationId="{00000000-0000-0000-0000-000000000000}"/>
          </ac:spMkLst>
        </pc:spChg>
      </pc:sldChg>
      <pc:sldChg chg="addSp delSp modSp del mod ord setBg">
        <pc:chgData name="Daniel Ullmann" userId="730f1cad7d23b799" providerId="LiveId" clId="{B9D838AC-DB7D-4FDF-A537-92EE6AB38690}" dt="2024-11-18T12:38:53.570" v="636" actId="2696"/>
        <pc:sldMkLst>
          <pc:docMk/>
          <pc:sldMk cId="0" sldId="265"/>
        </pc:sldMkLst>
        <pc:spChg chg="add del mod">
          <ac:chgData name="Daniel Ullmann" userId="730f1cad7d23b799" providerId="LiveId" clId="{B9D838AC-DB7D-4FDF-A537-92EE6AB38690}" dt="2024-11-18T12:37:06.759" v="588" actId="478"/>
          <ac:spMkLst>
            <pc:docMk/>
            <pc:sldMk cId="0" sldId="265"/>
            <ac:spMk id="3" creationId="{A4D98B0B-83D0-C9BC-EA2B-69A7EA481D6A}"/>
          </ac:spMkLst>
        </pc:spChg>
        <pc:spChg chg="add del mod">
          <ac:chgData name="Daniel Ullmann" userId="730f1cad7d23b799" providerId="LiveId" clId="{B9D838AC-DB7D-4FDF-A537-92EE6AB38690}" dt="2024-11-18T12:37:05.882" v="586" actId="478"/>
          <ac:spMkLst>
            <pc:docMk/>
            <pc:sldMk cId="0" sldId="265"/>
            <ac:spMk id="5" creationId="{EEF4330B-5A11-254C-F375-1B106EB65F12}"/>
          </ac:spMkLst>
        </pc:spChg>
        <pc:spChg chg="add mod">
          <ac:chgData name="Daniel Ullmann" userId="730f1cad7d23b799" providerId="LiveId" clId="{B9D838AC-DB7D-4FDF-A537-92EE6AB38690}" dt="2024-11-18T12:37:40.059" v="607"/>
          <ac:spMkLst>
            <pc:docMk/>
            <pc:sldMk cId="0" sldId="265"/>
            <ac:spMk id="6" creationId="{D647B1F2-920F-3240-36C1-F30212E04D09}"/>
          </ac:spMkLst>
        </pc:spChg>
        <pc:spChg chg="add del mod">
          <ac:chgData name="Daniel Ullmann" userId="730f1cad7d23b799" providerId="LiveId" clId="{B9D838AC-DB7D-4FDF-A537-92EE6AB38690}" dt="2024-11-18T12:37:44.454" v="610" actId="478"/>
          <ac:spMkLst>
            <pc:docMk/>
            <pc:sldMk cId="0" sldId="265"/>
            <ac:spMk id="8" creationId="{16561451-228D-B624-FB82-557837594D86}"/>
          </ac:spMkLst>
        </pc:spChg>
        <pc:spChg chg="add del mod">
          <ac:chgData name="Daniel Ullmann" userId="730f1cad7d23b799" providerId="LiveId" clId="{B9D838AC-DB7D-4FDF-A537-92EE6AB38690}" dt="2024-11-18T12:37:43.069" v="608" actId="478"/>
          <ac:spMkLst>
            <pc:docMk/>
            <pc:sldMk cId="0" sldId="265"/>
            <ac:spMk id="126" creationId="{00000000-0000-0000-0000-000000000000}"/>
          </ac:spMkLst>
        </pc:spChg>
        <pc:spChg chg="add del mod">
          <ac:chgData name="Daniel Ullmann" userId="730f1cad7d23b799" providerId="LiveId" clId="{B9D838AC-DB7D-4FDF-A537-92EE6AB38690}" dt="2024-11-18T12:37:49.341" v="612" actId="6549"/>
          <ac:spMkLst>
            <pc:docMk/>
            <pc:sldMk cId="0" sldId="265"/>
            <ac:spMk id="128" creationId="{00000000-0000-0000-0000-000000000000}"/>
          </ac:spMkLst>
        </pc:spChg>
      </pc:sldChg>
      <pc:sldChg chg="del">
        <pc:chgData name="Daniel Ullmann" userId="730f1cad7d23b799" providerId="LiveId" clId="{B9D838AC-DB7D-4FDF-A537-92EE6AB38690}" dt="2024-11-18T12:20:00.217" v="444" actId="47"/>
        <pc:sldMkLst>
          <pc:docMk/>
          <pc:sldMk cId="0" sldId="266"/>
        </pc:sldMkLst>
      </pc:sldChg>
      <pc:sldChg chg="del">
        <pc:chgData name="Daniel Ullmann" userId="730f1cad7d23b799" providerId="LiveId" clId="{B9D838AC-DB7D-4FDF-A537-92EE6AB38690}" dt="2024-11-18T12:17:08.932" v="422" actId="47"/>
        <pc:sldMkLst>
          <pc:docMk/>
          <pc:sldMk cId="0" sldId="267"/>
        </pc:sldMkLst>
      </pc:sldChg>
      <pc:sldChg chg="del">
        <pc:chgData name="Daniel Ullmann" userId="730f1cad7d23b799" providerId="LiveId" clId="{B9D838AC-DB7D-4FDF-A537-92EE6AB38690}" dt="2024-11-18T12:17:10.859" v="423" actId="47"/>
        <pc:sldMkLst>
          <pc:docMk/>
          <pc:sldMk cId="0" sldId="268"/>
        </pc:sldMkLst>
      </pc:sldChg>
      <pc:sldChg chg="addSp delSp modSp del mod ord">
        <pc:chgData name="Daniel Ullmann" userId="730f1cad7d23b799" providerId="LiveId" clId="{B9D838AC-DB7D-4FDF-A537-92EE6AB38690}" dt="2024-11-18T12:46:51.496" v="770" actId="2696"/>
        <pc:sldMkLst>
          <pc:docMk/>
          <pc:sldMk cId="1031818065" sldId="269"/>
        </pc:sldMkLst>
        <pc:spChg chg="mod">
          <ac:chgData name="Daniel Ullmann" userId="730f1cad7d23b799" providerId="LiveId" clId="{B9D838AC-DB7D-4FDF-A537-92EE6AB38690}" dt="2024-11-18T11:49:09.070" v="16" actId="207"/>
          <ac:spMkLst>
            <pc:docMk/>
            <pc:sldMk cId="1031818065" sldId="269"/>
            <ac:spMk id="2" creationId="{70DE5916-85A4-FC1F-BD79-8047288699FE}"/>
          </ac:spMkLst>
        </pc:spChg>
        <pc:spChg chg="mod">
          <ac:chgData name="Daniel Ullmann" userId="730f1cad7d23b799" providerId="LiveId" clId="{B9D838AC-DB7D-4FDF-A537-92EE6AB38690}" dt="2024-11-18T12:05:49.292" v="19" actId="27636"/>
          <ac:spMkLst>
            <pc:docMk/>
            <pc:sldMk cId="1031818065" sldId="269"/>
            <ac:spMk id="3" creationId="{5E8585DD-E635-5784-75EC-6A74842C7075}"/>
          </ac:spMkLst>
        </pc:spChg>
        <pc:spChg chg="add mod">
          <ac:chgData name="Daniel Ullmann" userId="730f1cad7d23b799" providerId="LiveId" clId="{B9D838AC-DB7D-4FDF-A537-92EE6AB38690}" dt="2024-11-18T12:06:25.604" v="36" actId="1076"/>
          <ac:spMkLst>
            <pc:docMk/>
            <pc:sldMk cId="1031818065" sldId="269"/>
            <ac:spMk id="4" creationId="{98DBF0A3-C3D5-4A3F-F9A9-01189A921148}"/>
          </ac:spMkLst>
        </pc:spChg>
        <pc:picChg chg="del">
          <ac:chgData name="Daniel Ullmann" userId="730f1cad7d23b799" providerId="LiveId" clId="{B9D838AC-DB7D-4FDF-A537-92EE6AB38690}" dt="2024-11-18T11:48:49.306" v="10" actId="478"/>
          <ac:picMkLst>
            <pc:docMk/>
            <pc:sldMk cId="1031818065" sldId="269"/>
            <ac:picMk id="8" creationId="{949A1E28-DFF4-D7AB-E959-3F548E37B757}"/>
          </ac:picMkLst>
        </pc:picChg>
      </pc:sldChg>
      <pc:sldChg chg="del">
        <pc:chgData name="Daniel Ullmann" userId="730f1cad7d23b799" providerId="LiveId" clId="{B9D838AC-DB7D-4FDF-A537-92EE6AB38690}" dt="2024-11-18T12:20:02.381" v="445" actId="47"/>
        <pc:sldMkLst>
          <pc:docMk/>
          <pc:sldMk cId="2955821824" sldId="270"/>
        </pc:sldMkLst>
      </pc:sldChg>
      <pc:sldChg chg="del">
        <pc:chgData name="Daniel Ullmann" userId="730f1cad7d23b799" providerId="LiveId" clId="{B9D838AC-DB7D-4FDF-A537-92EE6AB38690}" dt="2024-11-18T12:20:06.650" v="446" actId="47"/>
        <pc:sldMkLst>
          <pc:docMk/>
          <pc:sldMk cId="2019704858" sldId="271"/>
        </pc:sldMkLst>
      </pc:sldChg>
      <pc:sldChg chg="del">
        <pc:chgData name="Daniel Ullmann" userId="730f1cad7d23b799" providerId="LiveId" clId="{B9D838AC-DB7D-4FDF-A537-92EE6AB38690}" dt="2024-11-18T12:20:08.711" v="447" actId="47"/>
        <pc:sldMkLst>
          <pc:docMk/>
          <pc:sldMk cId="4004502036" sldId="272"/>
        </pc:sldMkLst>
      </pc:sldChg>
      <pc:sldChg chg="del">
        <pc:chgData name="Daniel Ullmann" userId="730f1cad7d23b799" providerId="LiveId" clId="{B9D838AC-DB7D-4FDF-A537-92EE6AB38690}" dt="2024-11-18T12:26:34.864" v="486" actId="47"/>
        <pc:sldMkLst>
          <pc:docMk/>
          <pc:sldMk cId="658314003" sldId="273"/>
        </pc:sldMkLst>
      </pc:sldChg>
      <pc:sldChg chg="del">
        <pc:chgData name="Daniel Ullmann" userId="730f1cad7d23b799" providerId="LiveId" clId="{B9D838AC-DB7D-4FDF-A537-92EE6AB38690}" dt="2024-11-18T12:20:32.730" v="448" actId="47"/>
        <pc:sldMkLst>
          <pc:docMk/>
          <pc:sldMk cId="198316109" sldId="274"/>
        </pc:sldMkLst>
      </pc:sldChg>
      <pc:sldChg chg="addSp modSp del mod">
        <pc:chgData name="Daniel Ullmann" userId="730f1cad7d23b799" providerId="LiveId" clId="{B9D838AC-DB7D-4FDF-A537-92EE6AB38690}" dt="2024-11-18T12:43:40.662" v="714" actId="2696"/>
        <pc:sldMkLst>
          <pc:docMk/>
          <pc:sldMk cId="684846885" sldId="276"/>
        </pc:sldMkLst>
        <pc:spChg chg="mod">
          <ac:chgData name="Daniel Ullmann" userId="730f1cad7d23b799" providerId="LiveId" clId="{B9D838AC-DB7D-4FDF-A537-92EE6AB38690}" dt="2024-11-18T12:22:54.705" v="461" actId="207"/>
          <ac:spMkLst>
            <pc:docMk/>
            <pc:sldMk cId="684846885" sldId="276"/>
            <ac:spMk id="149" creationId="{00000000-0000-0000-0000-000000000000}"/>
          </ac:spMkLst>
        </pc:spChg>
        <pc:spChg chg="mod">
          <ac:chgData name="Daniel Ullmann" userId="730f1cad7d23b799" providerId="LiveId" clId="{B9D838AC-DB7D-4FDF-A537-92EE6AB38690}" dt="2024-11-18T12:22:18.108" v="454" actId="113"/>
          <ac:spMkLst>
            <pc:docMk/>
            <pc:sldMk cId="684846885" sldId="276"/>
            <ac:spMk id="150" creationId="{00000000-0000-0000-0000-000000000000}"/>
          </ac:spMkLst>
        </pc:spChg>
        <pc:picChg chg="add mod">
          <ac:chgData name="Daniel Ullmann" userId="730f1cad7d23b799" providerId="LiveId" clId="{B9D838AC-DB7D-4FDF-A537-92EE6AB38690}" dt="2024-11-18T12:22:08.882" v="453" actId="1076"/>
          <ac:picMkLst>
            <pc:docMk/>
            <pc:sldMk cId="684846885" sldId="276"/>
            <ac:picMk id="3" creationId="{408F8D46-6247-F54F-E87B-3A21719DF16F}"/>
          </ac:picMkLst>
        </pc:picChg>
      </pc:sldChg>
      <pc:sldChg chg="addSp delSp modSp mod ord">
        <pc:chgData name="Daniel Ullmann" userId="730f1cad7d23b799" providerId="LiveId" clId="{B9D838AC-DB7D-4FDF-A537-92EE6AB38690}" dt="2024-11-18T12:32:18.439" v="555" actId="1076"/>
        <pc:sldMkLst>
          <pc:docMk/>
          <pc:sldMk cId="3135633059" sldId="277"/>
        </pc:sldMkLst>
        <pc:spChg chg="del">
          <ac:chgData name="Daniel Ullmann" userId="730f1cad7d23b799" providerId="LiveId" clId="{B9D838AC-DB7D-4FDF-A537-92EE6AB38690}" dt="2024-11-18T12:28:32.125" v="507" actId="478"/>
          <ac:spMkLst>
            <pc:docMk/>
            <pc:sldMk cId="3135633059" sldId="277"/>
            <ac:spMk id="2" creationId="{E38D38CA-77CF-C008-C478-FB0AA1E6493C}"/>
          </ac:spMkLst>
        </pc:spChg>
        <pc:spChg chg="add mod">
          <ac:chgData name="Daniel Ullmann" userId="730f1cad7d23b799" providerId="LiveId" clId="{B9D838AC-DB7D-4FDF-A537-92EE6AB38690}" dt="2024-11-18T12:28:29.087" v="506" actId="108"/>
          <ac:spMkLst>
            <pc:docMk/>
            <pc:sldMk cId="3135633059" sldId="277"/>
            <ac:spMk id="3" creationId="{58C24E6E-7A43-CE8F-F1E7-9B796D40EABE}"/>
          </ac:spMkLst>
        </pc:spChg>
        <pc:spChg chg="mod">
          <ac:chgData name="Daniel Ullmann" userId="730f1cad7d23b799" providerId="LiveId" clId="{B9D838AC-DB7D-4FDF-A537-92EE6AB38690}" dt="2024-11-18T12:32:18.439" v="555" actId="1076"/>
          <ac:spMkLst>
            <pc:docMk/>
            <pc:sldMk cId="3135633059" sldId="277"/>
            <ac:spMk id="4" creationId="{9FAF0D6E-7C3E-C908-08CE-A39D95CC6AEA}"/>
          </ac:spMkLst>
        </pc:spChg>
        <pc:spChg chg="add del mod">
          <ac:chgData name="Daniel Ullmann" userId="730f1cad7d23b799" providerId="LiveId" clId="{B9D838AC-DB7D-4FDF-A537-92EE6AB38690}" dt="2024-11-18T12:28:33.820" v="508" actId="478"/>
          <ac:spMkLst>
            <pc:docMk/>
            <pc:sldMk cId="3135633059" sldId="277"/>
            <ac:spMk id="6" creationId="{4F83A404-9678-1B52-8BE1-094C2C080167}"/>
          </ac:spMkLst>
        </pc:spChg>
        <pc:picChg chg="mod">
          <ac:chgData name="Daniel Ullmann" userId="730f1cad7d23b799" providerId="LiveId" clId="{B9D838AC-DB7D-4FDF-A537-92EE6AB38690}" dt="2024-11-18T12:31:35.155" v="537" actId="1076"/>
          <ac:picMkLst>
            <pc:docMk/>
            <pc:sldMk cId="3135633059" sldId="277"/>
            <ac:picMk id="10" creationId="{5382CC5A-0967-BB36-B339-EA29518091AD}"/>
          </ac:picMkLst>
        </pc:picChg>
        <pc:picChg chg="del">
          <ac:chgData name="Daniel Ullmann" userId="730f1cad7d23b799" providerId="LiveId" clId="{B9D838AC-DB7D-4FDF-A537-92EE6AB38690}" dt="2024-11-18T12:28:39.441" v="509" actId="478"/>
          <ac:picMkLst>
            <pc:docMk/>
            <pc:sldMk cId="3135633059" sldId="277"/>
            <ac:picMk id="12" creationId="{83E3D890-F8FB-5700-634A-45C262CEEF0E}"/>
          </ac:picMkLst>
        </pc:picChg>
      </pc:sldChg>
      <pc:sldChg chg="addSp delSp modSp add mod ord setBg">
        <pc:chgData name="Daniel Ullmann" userId="730f1cad7d23b799" providerId="LiveId" clId="{B9D838AC-DB7D-4FDF-A537-92EE6AB38690}" dt="2024-11-18T12:18:59.686" v="438" actId="403"/>
        <pc:sldMkLst>
          <pc:docMk/>
          <pc:sldMk cId="3084745198" sldId="278"/>
        </pc:sldMkLst>
        <pc:spChg chg="add mod">
          <ac:chgData name="Daniel Ullmann" userId="730f1cad7d23b799" providerId="LiveId" clId="{B9D838AC-DB7D-4FDF-A537-92EE6AB38690}" dt="2024-11-18T12:16:34.846" v="420" actId="1076"/>
          <ac:spMkLst>
            <pc:docMk/>
            <pc:sldMk cId="3084745198" sldId="278"/>
            <ac:spMk id="2" creationId="{6939F5CD-16C0-D4C1-64E6-F93E84029C5D}"/>
          </ac:spMkLst>
        </pc:spChg>
        <pc:spChg chg="add del mod">
          <ac:chgData name="Daniel Ullmann" userId="730f1cad7d23b799" providerId="LiveId" clId="{B9D838AC-DB7D-4FDF-A537-92EE6AB38690}" dt="2024-11-18T12:16:00.114" v="415" actId="478"/>
          <ac:spMkLst>
            <pc:docMk/>
            <pc:sldMk cId="3084745198" sldId="278"/>
            <ac:spMk id="4" creationId="{FC075692-E9DC-B6E8-B1B2-66EAC85A66DC}"/>
          </ac:spMkLst>
        </pc:spChg>
        <pc:spChg chg="del mod">
          <ac:chgData name="Daniel Ullmann" userId="730f1cad7d23b799" providerId="LiveId" clId="{B9D838AC-DB7D-4FDF-A537-92EE6AB38690}" dt="2024-11-18T12:15:56.236" v="413" actId="478"/>
          <ac:spMkLst>
            <pc:docMk/>
            <pc:sldMk cId="3084745198" sldId="278"/>
            <ac:spMk id="84" creationId="{543B3455-369F-CF60-BA87-E6A29313C404}"/>
          </ac:spMkLst>
        </pc:spChg>
        <pc:spChg chg="mod">
          <ac:chgData name="Daniel Ullmann" userId="730f1cad7d23b799" providerId="LiveId" clId="{B9D838AC-DB7D-4FDF-A537-92EE6AB38690}" dt="2024-11-18T12:18:59.686" v="438" actId="403"/>
          <ac:spMkLst>
            <pc:docMk/>
            <pc:sldMk cId="3084745198" sldId="278"/>
            <ac:spMk id="86" creationId="{D165AA4C-BA09-121D-AEA2-ED2C0EE49B2A}"/>
          </ac:spMkLst>
        </pc:spChg>
      </pc:sldChg>
      <pc:sldChg chg="addSp delSp modSp add mod">
        <pc:chgData name="Daniel Ullmann" userId="730f1cad7d23b799" providerId="LiveId" clId="{B9D838AC-DB7D-4FDF-A537-92EE6AB38690}" dt="2024-11-18T12:27:35.252" v="503" actId="27636"/>
        <pc:sldMkLst>
          <pc:docMk/>
          <pc:sldMk cId="2680424684" sldId="279"/>
        </pc:sldMkLst>
        <pc:spChg chg="add del">
          <ac:chgData name="Daniel Ullmann" userId="730f1cad7d23b799" providerId="LiveId" clId="{B9D838AC-DB7D-4FDF-A537-92EE6AB38690}" dt="2024-11-18T12:25:01.248" v="472" actId="22"/>
          <ac:spMkLst>
            <pc:docMk/>
            <pc:sldMk cId="2680424684" sldId="279"/>
            <ac:spMk id="3" creationId="{A2844125-4675-6437-0A62-2045266C549B}"/>
          </ac:spMkLst>
        </pc:spChg>
        <pc:spChg chg="add mod">
          <ac:chgData name="Daniel Ullmann" userId="730f1cad7d23b799" providerId="LiveId" clId="{B9D838AC-DB7D-4FDF-A537-92EE6AB38690}" dt="2024-11-18T12:25:22.350" v="475" actId="27636"/>
          <ac:spMkLst>
            <pc:docMk/>
            <pc:sldMk cId="2680424684" sldId="279"/>
            <ac:spMk id="4" creationId="{350126C4-7A86-5518-2914-76C3B7CEA9F9}"/>
          </ac:spMkLst>
        </pc:spChg>
        <pc:spChg chg="add del mod">
          <ac:chgData name="Daniel Ullmann" userId="730f1cad7d23b799" providerId="LiveId" clId="{B9D838AC-DB7D-4FDF-A537-92EE6AB38690}" dt="2024-11-18T12:25:27.927" v="478" actId="478"/>
          <ac:spMkLst>
            <pc:docMk/>
            <pc:sldMk cId="2680424684" sldId="279"/>
            <ac:spMk id="6" creationId="{9D8042D4-8ED9-20C1-6802-9F8F73C9733C}"/>
          </ac:spMkLst>
        </pc:spChg>
        <pc:spChg chg="del">
          <ac:chgData name="Daniel Ullmann" userId="730f1cad7d23b799" providerId="LiveId" clId="{B9D838AC-DB7D-4FDF-A537-92EE6AB38690}" dt="2024-11-18T12:25:26.293" v="476" actId="478"/>
          <ac:spMkLst>
            <pc:docMk/>
            <pc:sldMk cId="2680424684" sldId="279"/>
            <ac:spMk id="84" creationId="{3D9A86F3-3B16-9121-791A-185C7CF9D323}"/>
          </ac:spMkLst>
        </pc:spChg>
        <pc:spChg chg="mod">
          <ac:chgData name="Daniel Ullmann" userId="730f1cad7d23b799" providerId="LiveId" clId="{B9D838AC-DB7D-4FDF-A537-92EE6AB38690}" dt="2024-11-18T12:27:35.252" v="503" actId="27636"/>
          <ac:spMkLst>
            <pc:docMk/>
            <pc:sldMk cId="2680424684" sldId="279"/>
            <ac:spMk id="86" creationId="{414270C3-E808-334F-4D32-96337733E134}"/>
          </ac:spMkLst>
        </pc:spChg>
      </pc:sldChg>
      <pc:sldChg chg="addSp delSp modSp add mod">
        <pc:chgData name="Daniel Ullmann" userId="730f1cad7d23b799" providerId="LiveId" clId="{B9D838AC-DB7D-4FDF-A537-92EE6AB38690}" dt="2024-11-18T12:33:48.623" v="565" actId="1076"/>
        <pc:sldMkLst>
          <pc:docMk/>
          <pc:sldMk cId="2272115058" sldId="280"/>
        </pc:sldMkLst>
        <pc:spChg chg="add del mod">
          <ac:chgData name="Daniel Ullmann" userId="730f1cad7d23b799" providerId="LiveId" clId="{B9D838AC-DB7D-4FDF-A537-92EE6AB38690}" dt="2024-11-18T12:33:44.697" v="564" actId="478"/>
          <ac:spMkLst>
            <pc:docMk/>
            <pc:sldMk cId="2272115058" sldId="280"/>
            <ac:spMk id="3" creationId="{E7E04976-5D58-3333-1008-EF020745FF81}"/>
          </ac:spMkLst>
        </pc:spChg>
        <pc:spChg chg="mod">
          <ac:chgData name="Daniel Ullmann" userId="730f1cad7d23b799" providerId="LiveId" clId="{B9D838AC-DB7D-4FDF-A537-92EE6AB38690}" dt="2024-11-18T12:33:14.584" v="557"/>
          <ac:spMkLst>
            <pc:docMk/>
            <pc:sldMk cId="2272115058" sldId="280"/>
            <ac:spMk id="4" creationId="{B87EA8A3-8CC3-DBD4-2D21-8DC36189ED35}"/>
          </ac:spMkLst>
        </pc:spChg>
        <pc:spChg chg="add del mod">
          <ac:chgData name="Daniel Ullmann" userId="730f1cad7d23b799" providerId="LiveId" clId="{B9D838AC-DB7D-4FDF-A537-92EE6AB38690}" dt="2024-11-18T12:33:48.623" v="565" actId="1076"/>
          <ac:spMkLst>
            <pc:docMk/>
            <pc:sldMk cId="2272115058" sldId="280"/>
            <ac:spMk id="5" creationId="{7CB22983-7525-1CC8-F8A8-1B4A1AE1E49B}"/>
          </ac:spMkLst>
        </pc:spChg>
        <pc:spChg chg="del">
          <ac:chgData name="Daniel Ullmann" userId="730f1cad7d23b799" providerId="LiveId" clId="{B9D838AC-DB7D-4FDF-A537-92EE6AB38690}" dt="2024-11-18T12:33:26.166" v="559" actId="478"/>
          <ac:spMkLst>
            <pc:docMk/>
            <pc:sldMk cId="2272115058" sldId="280"/>
            <ac:spMk id="86" creationId="{9D778883-43D8-63DD-DDEF-D640C14EF61C}"/>
          </ac:spMkLst>
        </pc:spChg>
      </pc:sldChg>
      <pc:sldChg chg="addSp delSp modSp add mod ord setBg">
        <pc:chgData name="Daniel Ullmann" userId="730f1cad7d23b799" providerId="LiveId" clId="{B9D838AC-DB7D-4FDF-A537-92EE6AB38690}" dt="2024-11-18T12:37:07.691" v="590"/>
        <pc:sldMkLst>
          <pc:docMk/>
          <pc:sldMk cId="2376836478" sldId="281"/>
        </pc:sldMkLst>
        <pc:spChg chg="add mod">
          <ac:chgData name="Daniel Ullmann" userId="730f1cad7d23b799" providerId="LiveId" clId="{B9D838AC-DB7D-4FDF-A537-92EE6AB38690}" dt="2024-11-18T12:34:40.365" v="573" actId="1076"/>
          <ac:spMkLst>
            <pc:docMk/>
            <pc:sldMk cId="2376836478" sldId="281"/>
            <ac:spMk id="2" creationId="{FD541158-53D0-181C-7540-60FB8F2CD2E1}"/>
          </ac:spMkLst>
        </pc:spChg>
        <pc:spChg chg="mod">
          <ac:chgData name="Daniel Ullmann" userId="730f1cad7d23b799" providerId="LiveId" clId="{B9D838AC-DB7D-4FDF-A537-92EE6AB38690}" dt="2024-11-18T12:34:20.976" v="570"/>
          <ac:spMkLst>
            <pc:docMk/>
            <pc:sldMk cId="2376836478" sldId="281"/>
            <ac:spMk id="4" creationId="{CA25535F-6806-4260-65F9-104B6ADE8F9D}"/>
          </ac:spMkLst>
        </pc:spChg>
        <pc:spChg chg="del">
          <ac:chgData name="Daniel Ullmann" userId="730f1cad7d23b799" providerId="LiveId" clId="{B9D838AC-DB7D-4FDF-A537-92EE6AB38690}" dt="2024-11-18T12:34:35.273" v="571" actId="478"/>
          <ac:spMkLst>
            <pc:docMk/>
            <pc:sldMk cId="2376836478" sldId="281"/>
            <ac:spMk id="5" creationId="{ABDB403E-DFB5-D59D-0D85-A15E4882D75A}"/>
          </ac:spMkLst>
        </pc:spChg>
      </pc:sldChg>
      <pc:sldChg chg="addSp delSp modSp add mod">
        <pc:chgData name="Daniel Ullmann" userId="730f1cad7d23b799" providerId="LiveId" clId="{B9D838AC-DB7D-4FDF-A537-92EE6AB38690}" dt="2024-11-18T12:39:54.935" v="664" actId="20577"/>
        <pc:sldMkLst>
          <pc:docMk/>
          <pc:sldMk cId="1276242677" sldId="282"/>
        </pc:sldMkLst>
        <pc:spChg chg="del">
          <ac:chgData name="Daniel Ullmann" userId="730f1cad7d23b799" providerId="LiveId" clId="{B9D838AC-DB7D-4FDF-A537-92EE6AB38690}" dt="2024-11-18T12:38:24.969" v="630" actId="478"/>
          <ac:spMkLst>
            <pc:docMk/>
            <pc:sldMk cId="1276242677" sldId="282"/>
            <ac:spMk id="2" creationId="{92984B5D-6647-7B01-936A-E710D01CD2AE}"/>
          </ac:spMkLst>
        </pc:spChg>
        <pc:spChg chg="mod">
          <ac:chgData name="Daniel Ullmann" userId="730f1cad7d23b799" providerId="LiveId" clId="{B9D838AC-DB7D-4FDF-A537-92EE6AB38690}" dt="2024-11-18T12:39:54.935" v="664" actId="20577"/>
          <ac:spMkLst>
            <pc:docMk/>
            <pc:sldMk cId="1276242677" sldId="282"/>
            <ac:spMk id="4" creationId="{32986F38-53C0-112C-A524-BF846A863B1B}"/>
          </ac:spMkLst>
        </pc:spChg>
        <pc:picChg chg="add mod">
          <ac:chgData name="Daniel Ullmann" userId="730f1cad7d23b799" providerId="LiveId" clId="{B9D838AC-DB7D-4FDF-A537-92EE6AB38690}" dt="2024-11-18T12:38:45.548" v="635" actId="1076"/>
          <ac:picMkLst>
            <pc:docMk/>
            <pc:sldMk cId="1276242677" sldId="282"/>
            <ac:picMk id="5" creationId="{CC90DF04-9111-DDF6-606A-CBF01B48563E}"/>
          </ac:picMkLst>
        </pc:picChg>
      </pc:sldChg>
      <pc:sldChg chg="addSp delSp modSp add mod">
        <pc:chgData name="Daniel Ullmann" userId="730f1cad7d23b799" providerId="LiveId" clId="{B9D838AC-DB7D-4FDF-A537-92EE6AB38690}" dt="2024-11-18T12:49:20.405" v="787" actId="1076"/>
        <pc:sldMkLst>
          <pc:docMk/>
          <pc:sldMk cId="415196290" sldId="283"/>
        </pc:sldMkLst>
        <pc:spChg chg="add mod">
          <ac:chgData name="Daniel Ullmann" userId="730f1cad7d23b799" providerId="LiveId" clId="{B9D838AC-DB7D-4FDF-A537-92EE6AB38690}" dt="2024-11-18T12:43:21.751" v="712"/>
          <ac:spMkLst>
            <pc:docMk/>
            <pc:sldMk cId="415196290" sldId="283"/>
            <ac:spMk id="3" creationId="{40BFF3F1-68C5-C3F5-43FC-0CBC38F0E581}"/>
          </ac:spMkLst>
        </pc:spChg>
        <pc:spChg chg="del">
          <ac:chgData name="Daniel Ullmann" userId="730f1cad7d23b799" providerId="LiveId" clId="{B9D838AC-DB7D-4FDF-A537-92EE6AB38690}" dt="2024-11-18T12:43:03.216" v="709" actId="478"/>
          <ac:spMkLst>
            <pc:docMk/>
            <pc:sldMk cId="415196290" sldId="283"/>
            <ac:spMk id="4" creationId="{D6AE2A15-F365-9064-55CA-9CC690B36CA7}"/>
          </ac:spMkLst>
        </pc:spChg>
        <pc:spChg chg="add mod">
          <ac:chgData name="Daniel Ullmann" userId="730f1cad7d23b799" providerId="LiveId" clId="{B9D838AC-DB7D-4FDF-A537-92EE6AB38690}" dt="2024-11-18T12:44:24.762" v="735" actId="1076"/>
          <ac:spMkLst>
            <pc:docMk/>
            <pc:sldMk cId="415196290" sldId="283"/>
            <ac:spMk id="6" creationId="{2DE5FD8F-CDA3-5366-9112-8824D7F6E494}"/>
          </ac:spMkLst>
        </pc:spChg>
        <pc:picChg chg="add mod">
          <ac:chgData name="Daniel Ullmann" userId="730f1cad7d23b799" providerId="LiveId" clId="{B9D838AC-DB7D-4FDF-A537-92EE6AB38690}" dt="2024-11-18T12:43:13.937" v="711"/>
          <ac:picMkLst>
            <pc:docMk/>
            <pc:sldMk cId="415196290" sldId="283"/>
            <ac:picMk id="2" creationId="{4CCF4303-884C-F76F-2800-A20FE6B1FA7B}"/>
          </ac:picMkLst>
        </pc:picChg>
        <pc:picChg chg="del">
          <ac:chgData name="Daniel Ullmann" userId="730f1cad7d23b799" providerId="LiveId" clId="{B9D838AC-DB7D-4FDF-A537-92EE6AB38690}" dt="2024-11-18T12:43:11.381" v="710" actId="478"/>
          <ac:picMkLst>
            <pc:docMk/>
            <pc:sldMk cId="415196290" sldId="283"/>
            <ac:picMk id="5" creationId="{5E2EBD09-D1DA-E494-8A40-0EFD3715189A}"/>
          </ac:picMkLst>
        </pc:picChg>
        <pc:picChg chg="add mod">
          <ac:chgData name="Daniel Ullmann" userId="730f1cad7d23b799" providerId="LiveId" clId="{B9D838AC-DB7D-4FDF-A537-92EE6AB38690}" dt="2024-11-18T12:43:33.489" v="713"/>
          <ac:picMkLst>
            <pc:docMk/>
            <pc:sldMk cId="415196290" sldId="283"/>
            <ac:picMk id="7" creationId="{EB15A880-64CF-AD42-764D-BD00C1A82355}"/>
          </ac:picMkLst>
        </pc:picChg>
        <pc:picChg chg="add mod">
          <ac:chgData name="Daniel Ullmann" userId="730f1cad7d23b799" providerId="LiveId" clId="{B9D838AC-DB7D-4FDF-A537-92EE6AB38690}" dt="2024-11-18T12:49:20.405" v="787" actId="1076"/>
          <ac:picMkLst>
            <pc:docMk/>
            <pc:sldMk cId="415196290" sldId="283"/>
            <ac:picMk id="8" creationId="{813C7C3E-F662-E827-C970-7A1E53CA9944}"/>
          </ac:picMkLst>
        </pc:picChg>
      </pc:sldChg>
      <pc:sldChg chg="addSp delSp modSp add mod ord">
        <pc:chgData name="Daniel Ullmann" userId="730f1cad7d23b799" providerId="LiveId" clId="{B9D838AC-DB7D-4FDF-A537-92EE6AB38690}" dt="2024-11-18T12:50:55.504" v="803" actId="1076"/>
        <pc:sldMkLst>
          <pc:docMk/>
          <pc:sldMk cId="2617069110" sldId="284"/>
        </pc:sldMkLst>
        <pc:spChg chg="del mod">
          <ac:chgData name="Daniel Ullmann" userId="730f1cad7d23b799" providerId="LiveId" clId="{B9D838AC-DB7D-4FDF-A537-92EE6AB38690}" dt="2024-11-18T12:46:26.182" v="765" actId="478"/>
          <ac:spMkLst>
            <pc:docMk/>
            <pc:sldMk cId="2617069110" sldId="284"/>
            <ac:spMk id="2" creationId="{074CBE61-9FCD-1DDE-2F7E-DD08B498A353}"/>
          </ac:spMkLst>
        </pc:spChg>
        <pc:spChg chg="add del mod">
          <ac:chgData name="Daniel Ullmann" userId="730f1cad7d23b799" providerId="LiveId" clId="{B9D838AC-DB7D-4FDF-A537-92EE6AB38690}" dt="2024-11-18T12:45:31.826" v="761" actId="478"/>
          <ac:spMkLst>
            <pc:docMk/>
            <pc:sldMk cId="2617069110" sldId="284"/>
            <ac:spMk id="4" creationId="{F59BECD9-2D56-89C5-C9E4-FD078A96B9E3}"/>
          </ac:spMkLst>
        </pc:spChg>
        <pc:spChg chg="add del mod">
          <ac:chgData name="Daniel Ullmann" userId="730f1cad7d23b799" providerId="LiveId" clId="{B9D838AC-DB7D-4FDF-A537-92EE6AB38690}" dt="2024-11-18T12:46:35.005" v="767" actId="478"/>
          <ac:spMkLst>
            <pc:docMk/>
            <pc:sldMk cId="2617069110" sldId="284"/>
            <ac:spMk id="5" creationId="{7B9D6D84-5082-53C1-F610-9DB3320AAE3B}"/>
          </ac:spMkLst>
        </pc:spChg>
        <pc:spChg chg="add mod">
          <ac:chgData name="Daniel Ullmann" userId="730f1cad7d23b799" providerId="LiveId" clId="{B9D838AC-DB7D-4FDF-A537-92EE6AB38690}" dt="2024-11-18T12:48:11.683" v="782" actId="207"/>
          <ac:spMkLst>
            <pc:docMk/>
            <pc:sldMk cId="2617069110" sldId="284"/>
            <ac:spMk id="7" creationId="{FCDB2A9D-F3B3-5931-FD4B-F0B9FD8739A2}"/>
          </ac:spMkLst>
        </pc:spChg>
        <pc:spChg chg="add mod">
          <ac:chgData name="Daniel Ullmann" userId="730f1cad7d23b799" providerId="LiveId" clId="{B9D838AC-DB7D-4FDF-A537-92EE6AB38690}" dt="2024-11-18T12:48:27.201" v="784" actId="1076"/>
          <ac:spMkLst>
            <pc:docMk/>
            <pc:sldMk cId="2617069110" sldId="284"/>
            <ac:spMk id="8" creationId="{3095357E-A4B8-92C7-52E0-2E559CD839DA}"/>
          </ac:spMkLst>
        </pc:spChg>
        <pc:spChg chg="add mod">
          <ac:chgData name="Daniel Ullmann" userId="730f1cad7d23b799" providerId="LiveId" clId="{B9D838AC-DB7D-4FDF-A537-92EE6AB38690}" dt="2024-11-18T12:48:02.805" v="781" actId="207"/>
          <ac:spMkLst>
            <pc:docMk/>
            <pc:sldMk cId="2617069110" sldId="284"/>
            <ac:spMk id="9" creationId="{CD14BCAF-12C1-68D2-852E-2F850FF0088F}"/>
          </ac:spMkLst>
        </pc:spChg>
        <pc:spChg chg="del">
          <ac:chgData name="Daniel Ullmann" userId="730f1cad7d23b799" providerId="LiveId" clId="{B9D838AC-DB7D-4FDF-A537-92EE6AB38690}" dt="2024-11-18T12:45:28.625" v="760" actId="478"/>
          <ac:spMkLst>
            <pc:docMk/>
            <pc:sldMk cId="2617069110" sldId="284"/>
            <ac:spMk id="86" creationId="{B94982C5-5DFB-ED71-789B-6B2D2929A58F}"/>
          </ac:spMkLst>
        </pc:spChg>
        <pc:picChg chg="add mod">
          <ac:chgData name="Daniel Ullmann" userId="730f1cad7d23b799" providerId="LiveId" clId="{B9D838AC-DB7D-4FDF-A537-92EE6AB38690}" dt="2024-11-18T12:50:53.203" v="802" actId="1076"/>
          <ac:picMkLst>
            <pc:docMk/>
            <pc:sldMk cId="2617069110" sldId="284"/>
            <ac:picMk id="6" creationId="{649520D5-5D3C-EF0D-7F8C-9593A26A12FF}"/>
          </ac:picMkLst>
        </pc:picChg>
        <pc:picChg chg="add mod">
          <ac:chgData name="Daniel Ullmann" userId="730f1cad7d23b799" providerId="LiveId" clId="{B9D838AC-DB7D-4FDF-A537-92EE6AB38690}" dt="2024-11-18T12:50:55.504" v="803" actId="1076"/>
          <ac:picMkLst>
            <pc:docMk/>
            <pc:sldMk cId="2617069110" sldId="284"/>
            <ac:picMk id="10" creationId="{D870E7C0-3708-C674-6578-3B5831777583}"/>
          </ac:picMkLst>
        </pc:picChg>
        <pc:picChg chg="add del mod">
          <ac:chgData name="Daniel Ullmann" userId="730f1cad7d23b799" providerId="LiveId" clId="{B9D838AC-DB7D-4FDF-A537-92EE6AB38690}" dt="2024-11-18T12:50:18.550" v="797" actId="478"/>
          <ac:picMkLst>
            <pc:docMk/>
            <pc:sldMk cId="2617069110" sldId="284"/>
            <ac:picMk id="12" creationId="{DD0417D9-2934-C4BC-BDD4-8B7BB7F3AD3D}"/>
          </ac:picMkLst>
        </pc:picChg>
        <pc:picChg chg="add mod">
          <ac:chgData name="Daniel Ullmann" userId="730f1cad7d23b799" providerId="LiveId" clId="{B9D838AC-DB7D-4FDF-A537-92EE6AB38690}" dt="2024-11-18T12:50:50.657" v="801" actId="1076"/>
          <ac:picMkLst>
            <pc:docMk/>
            <pc:sldMk cId="2617069110" sldId="284"/>
            <ac:picMk id="14" creationId="{97ED2961-F9FE-DC56-002C-8A0625497436}"/>
          </ac:picMkLst>
        </pc:picChg>
      </pc:sldChg>
      <pc:sldChg chg="add">
        <pc:chgData name="Daniel Ullmann" userId="730f1cad7d23b799" providerId="LiveId" clId="{B9D838AC-DB7D-4FDF-A537-92EE6AB38690}" dt="2024-11-18T12:46:20.336" v="764" actId="2890"/>
        <pc:sldMkLst>
          <pc:docMk/>
          <pc:sldMk cId="196792774" sldId="285"/>
        </pc:sldMkLst>
      </pc:sldChg>
      <pc:sldMasterChg chg="delSldLayout">
        <pc:chgData name="Daniel Ullmann" userId="730f1cad7d23b799" providerId="LiveId" clId="{B9D838AC-DB7D-4FDF-A537-92EE6AB38690}" dt="2024-11-18T12:46:51.496" v="770" actId="2696"/>
        <pc:sldMasterMkLst>
          <pc:docMk/>
          <pc:sldMasterMk cId="0" sldId="2147483648"/>
        </pc:sldMasterMkLst>
        <pc:sldLayoutChg chg="del">
          <pc:chgData name="Daniel Ullmann" userId="730f1cad7d23b799" providerId="LiveId" clId="{B9D838AC-DB7D-4FDF-A537-92EE6AB38690}" dt="2024-11-18T12:46:51.496" v="770" actId="2696"/>
          <pc:sldLayoutMkLst>
            <pc:docMk/>
            <pc:sldMasterMk cId="0" sldId="2147483648"/>
            <pc:sldLayoutMk cId="0" sldId="2147483649"/>
          </pc:sldLayoutMkLst>
        </pc:sldLayoutChg>
        <pc:sldLayoutChg chg="del">
          <pc:chgData name="Daniel Ullmann" userId="730f1cad7d23b799" providerId="LiveId" clId="{B9D838AC-DB7D-4FDF-A537-92EE6AB38690}" dt="2024-11-18T12:26:34.864" v="486" actId="47"/>
          <pc:sldLayoutMkLst>
            <pc:docMk/>
            <pc:sldMasterMk cId="0" sldId="2147483648"/>
            <pc:sldLayoutMk cId="4144896537" sldId="2147483662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>
          <a:extLst>
            <a:ext uri="{FF2B5EF4-FFF2-40B4-BE49-F238E27FC236}">
              <a16:creationId xmlns:a16="http://schemas.microsoft.com/office/drawing/2014/main" id="{C9F0818F-1134-5569-BC2F-B0DEBA7CE6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0482c2f0c7_0_0:notes">
            <a:extLst>
              <a:ext uri="{FF2B5EF4-FFF2-40B4-BE49-F238E27FC236}">
                <a16:creationId xmlns:a16="http://schemas.microsoft.com/office/drawing/2014/main" id="{E9CCE6D3-F656-1A7B-94B7-CE703116989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" name="Google Shape;82;g30482c2f0c7_0_0:notes">
            <a:extLst>
              <a:ext uri="{FF2B5EF4-FFF2-40B4-BE49-F238E27FC236}">
                <a16:creationId xmlns:a16="http://schemas.microsoft.com/office/drawing/2014/main" id="{7EFB28AA-7A35-1211-2E8D-F4FFFAC0581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861193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>
          <a:extLst>
            <a:ext uri="{FF2B5EF4-FFF2-40B4-BE49-F238E27FC236}">
              <a16:creationId xmlns:a16="http://schemas.microsoft.com/office/drawing/2014/main" id="{844118F5-7B65-FB4C-F06B-D783A6B4D2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0482c2f0c7_0_0:notes">
            <a:extLst>
              <a:ext uri="{FF2B5EF4-FFF2-40B4-BE49-F238E27FC236}">
                <a16:creationId xmlns:a16="http://schemas.microsoft.com/office/drawing/2014/main" id="{B0395548-4F3B-4F48-A32E-03F57A313CF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" name="Google Shape;82;g30482c2f0c7_0_0:notes">
            <a:extLst>
              <a:ext uri="{FF2B5EF4-FFF2-40B4-BE49-F238E27FC236}">
                <a16:creationId xmlns:a16="http://schemas.microsoft.com/office/drawing/2014/main" id="{B90F2DD2-2EA6-5FC9-A9EA-F7DF5B0D256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353285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>
          <a:extLst>
            <a:ext uri="{FF2B5EF4-FFF2-40B4-BE49-F238E27FC236}">
              <a16:creationId xmlns:a16="http://schemas.microsoft.com/office/drawing/2014/main" id="{7DD293D6-A87C-342D-5E49-73A4B7F367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0482c2f0c7_0_0:notes">
            <a:extLst>
              <a:ext uri="{FF2B5EF4-FFF2-40B4-BE49-F238E27FC236}">
                <a16:creationId xmlns:a16="http://schemas.microsoft.com/office/drawing/2014/main" id="{4FE4FAB3-6CC5-D97B-7C5F-43A5B73798D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" name="Google Shape;82;g30482c2f0c7_0_0:notes">
            <a:extLst>
              <a:ext uri="{FF2B5EF4-FFF2-40B4-BE49-F238E27FC236}">
                <a16:creationId xmlns:a16="http://schemas.microsoft.com/office/drawing/2014/main" id="{9A417A81-F6EA-712C-79EB-E320B1C52AE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57472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>
          <a:extLst>
            <a:ext uri="{FF2B5EF4-FFF2-40B4-BE49-F238E27FC236}">
              <a16:creationId xmlns:a16="http://schemas.microsoft.com/office/drawing/2014/main" id="{B701D064-D5C2-C2BB-3515-93B8A20262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0482c2f0c7_0_0:notes">
            <a:extLst>
              <a:ext uri="{FF2B5EF4-FFF2-40B4-BE49-F238E27FC236}">
                <a16:creationId xmlns:a16="http://schemas.microsoft.com/office/drawing/2014/main" id="{49857313-6332-FF82-DE59-2238FD4A8D4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" name="Google Shape;82;g30482c2f0c7_0_0:notes">
            <a:extLst>
              <a:ext uri="{FF2B5EF4-FFF2-40B4-BE49-F238E27FC236}">
                <a16:creationId xmlns:a16="http://schemas.microsoft.com/office/drawing/2014/main" id="{718755B3-340A-F687-BCD7-60035132F2D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979442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0482c2f0c7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" name="Google Shape;72;g30482c2f0c7_0_5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73" name="Google Shape;73;g30482c2f0c7_0_5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cs-CZ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>
          <a:extLst>
            <a:ext uri="{FF2B5EF4-FFF2-40B4-BE49-F238E27FC236}">
              <a16:creationId xmlns:a16="http://schemas.microsoft.com/office/drawing/2014/main" id="{630493CB-D4A7-A80D-9183-33C72FA255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0482c2f0c7_0_0:notes">
            <a:extLst>
              <a:ext uri="{FF2B5EF4-FFF2-40B4-BE49-F238E27FC236}">
                <a16:creationId xmlns:a16="http://schemas.microsoft.com/office/drawing/2014/main" id="{6D9A492D-1195-4CDD-08D8-75F3BCA35EF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" name="Google Shape;82;g30482c2f0c7_0_0:notes">
            <a:extLst>
              <a:ext uri="{FF2B5EF4-FFF2-40B4-BE49-F238E27FC236}">
                <a16:creationId xmlns:a16="http://schemas.microsoft.com/office/drawing/2014/main" id="{EC3B2A4F-6823-B4EF-25E7-67F9670CC98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129114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0482c2f0c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" name="Google Shape;82;g30482c2f0c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>
          <a:extLst>
            <a:ext uri="{FF2B5EF4-FFF2-40B4-BE49-F238E27FC236}">
              <a16:creationId xmlns:a16="http://schemas.microsoft.com/office/drawing/2014/main" id="{3CB882AB-70F8-117D-46AC-B3AE3B26C7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0482c2f0c7_0_0:notes">
            <a:extLst>
              <a:ext uri="{FF2B5EF4-FFF2-40B4-BE49-F238E27FC236}">
                <a16:creationId xmlns:a16="http://schemas.microsoft.com/office/drawing/2014/main" id="{0E440370-C8D2-9C5E-5A41-CB1BD959685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" name="Google Shape;82;g30482c2f0c7_0_0:notes">
            <a:extLst>
              <a:ext uri="{FF2B5EF4-FFF2-40B4-BE49-F238E27FC236}">
                <a16:creationId xmlns:a16="http://schemas.microsoft.com/office/drawing/2014/main" id="{88F1DE05-1D80-AE88-9AE0-229CE878ADA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780246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>
          <a:extLst>
            <a:ext uri="{FF2B5EF4-FFF2-40B4-BE49-F238E27FC236}">
              <a16:creationId xmlns:a16="http://schemas.microsoft.com/office/drawing/2014/main" id="{FE6BA9BF-C119-8B8E-6E2F-056AAE3818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0482c2f0c7_0_0:notes">
            <a:extLst>
              <a:ext uri="{FF2B5EF4-FFF2-40B4-BE49-F238E27FC236}">
                <a16:creationId xmlns:a16="http://schemas.microsoft.com/office/drawing/2014/main" id="{7010B4B2-DDC6-D988-7C2A-303D6794502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" name="Google Shape;82;g30482c2f0c7_0_0:notes">
            <a:extLst>
              <a:ext uri="{FF2B5EF4-FFF2-40B4-BE49-F238E27FC236}">
                <a16:creationId xmlns:a16="http://schemas.microsoft.com/office/drawing/2014/main" id="{DD91A131-AD8C-9780-98ED-7A7855CB164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176647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334251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>
          <a:extLst>
            <a:ext uri="{FF2B5EF4-FFF2-40B4-BE49-F238E27FC236}">
              <a16:creationId xmlns:a16="http://schemas.microsoft.com/office/drawing/2014/main" id="{D640966A-CA41-75F2-0AF9-F3932F80B3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0482c2f0c7_0_0:notes">
            <a:extLst>
              <a:ext uri="{FF2B5EF4-FFF2-40B4-BE49-F238E27FC236}">
                <a16:creationId xmlns:a16="http://schemas.microsoft.com/office/drawing/2014/main" id="{E146641E-3348-35DD-7D4A-B30A745475B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" name="Google Shape;82;g30482c2f0c7_0_0:notes">
            <a:extLst>
              <a:ext uri="{FF2B5EF4-FFF2-40B4-BE49-F238E27FC236}">
                <a16:creationId xmlns:a16="http://schemas.microsoft.com/office/drawing/2014/main" id="{2706E536-97B2-E61A-BA00-B1F6C53B3F4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91616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 type="obj">
  <p:cSld name="OBJEC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0482c2f0c7_0_162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g30482c2f0c7_0_162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g30482c2f0c7_0_16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g30482c2f0c7_0_162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g30482c2f0c7_0_16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301E13-53CC-98BD-9502-E50B12735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6BF8C68D-A242-46BC-F8F1-DD4ED7B3E3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F1BC6D2-5A2D-4033-FD89-6928DCB1B1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76DB050-73F1-3A08-E04C-4AF5640CF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9FFD2-5854-4127-84C7-D5ED32C02F59}" type="datetimeFigureOut">
              <a:rPr lang="cs-CZ" smtClean="0"/>
              <a:t>18.11.2024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D7E64A3-6755-B084-C81F-D921A4290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AA5D594-940A-B77E-06F5-4223D5596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462275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1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1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1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1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2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0000"/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WatercolorSponge brushSize="1"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 t="-24000" b="-43000"/>
          </a:stretch>
        </a:blipFill>
        <a:effectLst/>
      </p:bgPr>
    </p:bg>
    <p:spTree>
      <p:nvGrpSpPr>
        <p:cNvPr id="1" name="Shape 83">
          <a:extLst>
            <a:ext uri="{FF2B5EF4-FFF2-40B4-BE49-F238E27FC236}">
              <a16:creationId xmlns:a16="http://schemas.microsoft.com/office/drawing/2014/main" id="{81ADB7D4-545B-6FE8-8E93-1E2C3CD26E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0482c2f0c7_0_0">
            <a:extLst>
              <a:ext uri="{FF2B5EF4-FFF2-40B4-BE49-F238E27FC236}">
                <a16:creationId xmlns:a16="http://schemas.microsoft.com/office/drawing/2014/main" id="{3CF04720-ED01-03F4-943F-27A140D0B43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11700" y="138918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685800" lvl="1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50046"/>
              </a:buClr>
              <a:buSzPts val="2100"/>
              <a:buNone/>
            </a:pPr>
            <a:endParaRPr sz="1300" dirty="0">
              <a:solidFill>
                <a:srgbClr val="05004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50046"/>
              </a:buClr>
              <a:buSzPts val="2100"/>
              <a:buNone/>
            </a:pPr>
            <a:endParaRPr sz="1300" dirty="0">
              <a:solidFill>
                <a:srgbClr val="05004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" name="Obrázek 5" descr="Obsah obrázku Grafika, design&#10;&#10;Popis byl vytvořen automaticky">
            <a:extLst>
              <a:ext uri="{FF2B5EF4-FFF2-40B4-BE49-F238E27FC236}">
                <a16:creationId xmlns:a16="http://schemas.microsoft.com/office/drawing/2014/main" id="{649520D5-5D3C-EF0D-7F8C-9593A26A12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1047" y="180848"/>
            <a:ext cx="2931253" cy="1084564"/>
          </a:xfrm>
          <a:prstGeom prst="rect">
            <a:avLst/>
          </a:prstGeom>
        </p:spPr>
      </p:pic>
      <p:sp>
        <p:nvSpPr>
          <p:cNvPr id="7" name="Nadpis 1">
            <a:extLst>
              <a:ext uri="{FF2B5EF4-FFF2-40B4-BE49-F238E27FC236}">
                <a16:creationId xmlns:a16="http://schemas.microsoft.com/office/drawing/2014/main" id="{FCDB2A9D-F3B3-5931-FD4B-F0B9FD8739A2}"/>
              </a:ext>
            </a:extLst>
          </p:cNvPr>
          <p:cNvSpPr txBox="1">
            <a:spLocks/>
          </p:cNvSpPr>
          <p:nvPr/>
        </p:nvSpPr>
        <p:spPr>
          <a:xfrm>
            <a:off x="719130" y="2247719"/>
            <a:ext cx="7705741" cy="1011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cs-CZ" sz="2400" b="1" dirty="0">
                <a:solidFill>
                  <a:srgbClr val="004CE3"/>
                </a:solidFill>
                <a:latin typeface="Montserrat"/>
                <a:ea typeface="Montserrat"/>
                <a:cs typeface="Montserrat"/>
                <a:sym typeface="Montserrat"/>
              </a:rPr>
              <a:t>Sdílení elektřiny v energetických společenství a aktivní zákazník v aktuální legislativě</a:t>
            </a:r>
            <a:endParaRPr lang="cs-CZ" sz="2000" b="1" dirty="0">
              <a:solidFill>
                <a:srgbClr val="004CE3"/>
              </a:solidFill>
            </a:endParaRPr>
          </a:p>
        </p:txBody>
      </p:sp>
      <p:sp>
        <p:nvSpPr>
          <p:cNvPr id="8" name="Podnadpis 2">
            <a:extLst>
              <a:ext uri="{FF2B5EF4-FFF2-40B4-BE49-F238E27FC236}">
                <a16:creationId xmlns:a16="http://schemas.microsoft.com/office/drawing/2014/main" id="{3095357E-A4B8-92C7-52E0-2E559CD839DA}"/>
              </a:ext>
            </a:extLst>
          </p:cNvPr>
          <p:cNvSpPr txBox="1">
            <a:spLocks/>
          </p:cNvSpPr>
          <p:nvPr/>
        </p:nvSpPr>
        <p:spPr>
          <a:xfrm>
            <a:off x="342987" y="3965749"/>
            <a:ext cx="3675107" cy="687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 fontScale="92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>
              <a:buNone/>
            </a:pPr>
            <a:r>
              <a:rPr lang="cs-CZ" b="1" dirty="0">
                <a:solidFill>
                  <a:srgbClr val="00980D"/>
                </a:solidFill>
                <a:latin typeface="Poppins-Bold"/>
              </a:rPr>
              <a:t>CHYTRÁ ŘEŠENÍ JAKO CESTA</a:t>
            </a:r>
          </a:p>
          <a:p>
            <a:pPr marL="114300" indent="0">
              <a:buNone/>
            </a:pPr>
            <a:r>
              <a:rPr lang="cs-CZ" b="1" dirty="0">
                <a:solidFill>
                  <a:srgbClr val="00980D"/>
                </a:solidFill>
                <a:latin typeface="Poppins-Bold"/>
              </a:rPr>
              <a:t>OBCE Z ENERGETICKÉ KRIZE</a:t>
            </a:r>
            <a:endParaRPr lang="cs-CZ" sz="1500" dirty="0">
              <a:solidFill>
                <a:srgbClr val="00980D"/>
              </a:solidFill>
            </a:endParaRPr>
          </a:p>
        </p:txBody>
      </p:sp>
      <p:sp>
        <p:nvSpPr>
          <p:cNvPr id="9" name="Podnadpis 2">
            <a:extLst>
              <a:ext uri="{FF2B5EF4-FFF2-40B4-BE49-F238E27FC236}">
                <a16:creationId xmlns:a16="http://schemas.microsoft.com/office/drawing/2014/main" id="{CD14BCAF-12C1-68D2-852E-2F850FF0088F}"/>
              </a:ext>
            </a:extLst>
          </p:cNvPr>
          <p:cNvSpPr txBox="1">
            <a:spLocks/>
          </p:cNvSpPr>
          <p:nvPr/>
        </p:nvSpPr>
        <p:spPr>
          <a:xfrm>
            <a:off x="6390420" y="4180114"/>
            <a:ext cx="2576059" cy="473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cs-CZ" sz="1800" b="1" i="0" u="none" strike="noStrike" baseline="0" dirty="0">
                <a:solidFill>
                  <a:srgbClr val="00980D"/>
                </a:solidFill>
                <a:latin typeface="Poppins" panose="00000500000000000000" pitchFamily="2" charset="-18"/>
              </a:rPr>
              <a:t>SVITAVY 19.11.2024</a:t>
            </a:r>
            <a:endParaRPr lang="cs-CZ" sz="1500" dirty="0">
              <a:solidFill>
                <a:srgbClr val="00980D"/>
              </a:solidFill>
            </a:endParaRPr>
          </a:p>
        </p:txBody>
      </p:sp>
      <p:pic>
        <p:nvPicPr>
          <p:cNvPr id="10" name="Obrázek 9" descr="Obsah obrázku Grafika, grafický design, Písmo, snímek obrazovky&#10;&#10;Popis byl vytvořen automaticky">
            <a:extLst>
              <a:ext uri="{FF2B5EF4-FFF2-40B4-BE49-F238E27FC236}">
                <a16:creationId xmlns:a16="http://schemas.microsoft.com/office/drawing/2014/main" id="{D870E7C0-3708-C674-6578-3B583177758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75" y="256790"/>
            <a:ext cx="2723156" cy="932680"/>
          </a:xfrm>
          <a:prstGeom prst="rect">
            <a:avLst/>
          </a:prstGeom>
        </p:spPr>
      </p:pic>
      <p:pic>
        <p:nvPicPr>
          <p:cNvPr id="14" name="Obrázek 13" descr="Obsah obrázku design, list&#10;&#10;Popis byl vytvořen automaticky s nízkou mírou spolehlivosti">
            <a:extLst>
              <a:ext uri="{FF2B5EF4-FFF2-40B4-BE49-F238E27FC236}">
                <a16:creationId xmlns:a16="http://schemas.microsoft.com/office/drawing/2014/main" id="{97ED2961-F9FE-DC56-002C-8A062549743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74205" y="170089"/>
            <a:ext cx="2181225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0691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0000"/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WatercolorSponge brushSize="1"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 t="-24000" b="-43000"/>
          </a:stretch>
        </a:blipFill>
        <a:effectLst/>
      </p:bgPr>
    </p:bg>
    <p:spTree>
      <p:nvGrpSpPr>
        <p:cNvPr id="1" name="Shape 83">
          <a:extLst>
            <a:ext uri="{FF2B5EF4-FFF2-40B4-BE49-F238E27FC236}">
              <a16:creationId xmlns:a16="http://schemas.microsoft.com/office/drawing/2014/main" id="{6A4CC33B-88C9-3E3F-AA53-29200EC1FB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0482c2f0c7_0_0">
            <a:extLst>
              <a:ext uri="{FF2B5EF4-FFF2-40B4-BE49-F238E27FC236}">
                <a16:creationId xmlns:a16="http://schemas.microsoft.com/office/drawing/2014/main" id="{33B152C8-DFF7-AB0B-3568-23C63C77E9C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11700" y="138918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685800" lvl="1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50046"/>
              </a:buClr>
              <a:buSzPts val="2100"/>
              <a:buNone/>
            </a:pPr>
            <a:endParaRPr sz="1300" dirty="0">
              <a:solidFill>
                <a:srgbClr val="05004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50046"/>
              </a:buClr>
              <a:buSzPts val="2100"/>
              <a:buNone/>
            </a:pPr>
            <a:endParaRPr sz="1300" dirty="0">
              <a:solidFill>
                <a:srgbClr val="05004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" name="Google Shape;75;g30482c2f0c7_0_57">
            <a:extLst>
              <a:ext uri="{FF2B5EF4-FFF2-40B4-BE49-F238E27FC236}">
                <a16:creationId xmlns:a16="http://schemas.microsoft.com/office/drawing/2014/main" id="{32986F38-53C0-112C-A524-BF846A863B1B}"/>
              </a:ext>
            </a:extLst>
          </p:cNvPr>
          <p:cNvSpPr txBox="1">
            <a:spLocks/>
          </p:cNvSpPr>
          <p:nvPr/>
        </p:nvSpPr>
        <p:spPr>
          <a:xfrm>
            <a:off x="0" y="119423"/>
            <a:ext cx="9144000" cy="667697"/>
          </a:xfrm>
          <a:prstGeom prst="rect">
            <a:avLst/>
          </a:prstGeom>
          <a:gradFill flip="none" rotWithShape="1">
            <a:gsLst>
              <a:gs pos="46000">
                <a:srgbClr val="D1E4D7"/>
              </a:gs>
              <a:gs pos="0">
                <a:srgbClr val="00B050"/>
              </a:gs>
              <a:gs pos="74000">
                <a:schemeClr val="accent1">
                  <a:lumMod val="45000"/>
                  <a:lumOff val="55000"/>
                </a:schemeClr>
              </a:gs>
              <a:gs pos="100000">
                <a:srgbClr val="0070C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lt1"/>
              </a:buClr>
              <a:buSzPts val="3600"/>
              <a:buFont typeface="Montserrat SemiBold"/>
              <a:buNone/>
            </a:pPr>
            <a:r>
              <a:rPr lang="cs-CZ" sz="3200" dirty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</a:t>
            </a:r>
            <a:r>
              <a:rPr lang="cs-CZ" sz="3200" dirty="0">
                <a:solidFill>
                  <a:srgbClr val="05004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Reálná faktura – ČOV</a:t>
            </a:r>
            <a:endParaRPr lang="cs-CZ" sz="3200" dirty="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5" name="Obrázek 4" descr="Obsah obrázku text, snímek obrazovky, číslo, Písmo&#10;&#10;Popis byl vytvořen automaticky">
            <a:extLst>
              <a:ext uri="{FF2B5EF4-FFF2-40B4-BE49-F238E27FC236}">
                <a16:creationId xmlns:a16="http://schemas.microsoft.com/office/drawing/2014/main" id="{CC90DF04-9111-DDF6-606A-CBF01B4856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1824" y="863094"/>
            <a:ext cx="6696805" cy="408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2426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0000"/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WatercolorSponge brushSize="1"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 t="-24000" b="-43000"/>
          </a:stretch>
        </a:blipFill>
        <a:effectLst/>
      </p:bgPr>
    </p:bg>
    <p:spTree>
      <p:nvGrpSpPr>
        <p:cNvPr id="1" name="Shape 83">
          <a:extLst>
            <a:ext uri="{FF2B5EF4-FFF2-40B4-BE49-F238E27FC236}">
              <a16:creationId xmlns:a16="http://schemas.microsoft.com/office/drawing/2014/main" id="{B4F79DAB-96D9-BA55-3F41-8AD9BD62A6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0482c2f0c7_0_0">
            <a:extLst>
              <a:ext uri="{FF2B5EF4-FFF2-40B4-BE49-F238E27FC236}">
                <a16:creationId xmlns:a16="http://schemas.microsoft.com/office/drawing/2014/main" id="{6F3E2597-5FCB-0480-8125-42A0ACE3DB7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11700" y="138918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685800" lvl="1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50046"/>
              </a:buClr>
              <a:buSzPts val="2100"/>
              <a:buNone/>
            </a:pPr>
            <a:endParaRPr sz="1300" dirty="0">
              <a:solidFill>
                <a:srgbClr val="05004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50046"/>
              </a:buClr>
              <a:buSzPts val="2100"/>
              <a:buNone/>
            </a:pPr>
            <a:endParaRPr sz="1300" dirty="0">
              <a:solidFill>
                <a:srgbClr val="05004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" name="Google Shape;148;p10">
            <a:extLst>
              <a:ext uri="{FF2B5EF4-FFF2-40B4-BE49-F238E27FC236}">
                <a16:creationId xmlns:a16="http://schemas.microsoft.com/office/drawing/2014/main" id="{4CCF4303-884C-F76F-2800-A20FE6B1FA7B}"/>
              </a:ext>
            </a:extLst>
          </p:cNvPr>
          <p:cNvPicPr preferRelativeResize="0"/>
          <p:nvPr/>
        </p:nvPicPr>
        <p:blipFill>
          <a:blip r:embed="rId5"/>
          <a:srcRect/>
          <a:stretch/>
        </p:blipFill>
        <p:spPr>
          <a:xfrm>
            <a:off x="5804267" y="396413"/>
            <a:ext cx="3004996" cy="111511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149;p10">
            <a:extLst>
              <a:ext uri="{FF2B5EF4-FFF2-40B4-BE49-F238E27FC236}">
                <a16:creationId xmlns:a16="http://schemas.microsoft.com/office/drawing/2014/main" id="{40BFF3F1-68C5-C3F5-43FC-0CBC38F0E581}"/>
              </a:ext>
            </a:extLst>
          </p:cNvPr>
          <p:cNvSpPr txBox="1"/>
          <p:nvPr/>
        </p:nvSpPr>
        <p:spPr>
          <a:xfrm>
            <a:off x="1599914" y="1951867"/>
            <a:ext cx="5610300" cy="729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cs-CZ" sz="3600" b="1" i="0" u="none" strike="noStrike" cap="none" dirty="0">
                <a:solidFill>
                  <a:schemeClr val="accent1">
                    <a:lumMod val="7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Děkuji za pozornost </a:t>
            </a:r>
            <a:endParaRPr sz="2400" b="1" i="0" u="none" strike="noStrike" cap="none" dirty="0">
              <a:solidFill>
                <a:schemeClr val="accent1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150;p10">
            <a:extLst>
              <a:ext uri="{FF2B5EF4-FFF2-40B4-BE49-F238E27FC236}">
                <a16:creationId xmlns:a16="http://schemas.microsoft.com/office/drawing/2014/main" id="{2DE5FD8F-CDA3-5366-9112-8824D7F6E494}"/>
              </a:ext>
            </a:extLst>
          </p:cNvPr>
          <p:cNvSpPr txBox="1"/>
          <p:nvPr/>
        </p:nvSpPr>
        <p:spPr>
          <a:xfrm>
            <a:off x="311700" y="3422119"/>
            <a:ext cx="4572000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50"/>
              <a:buFont typeface="Arial"/>
              <a:buNone/>
            </a:pPr>
            <a:r>
              <a:rPr lang="cs-CZ" sz="1800" b="1" i="0" u="none" strike="noStrike" cap="none" dirty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Daniel Ullmann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50"/>
              <a:buFont typeface="Arial"/>
              <a:buNone/>
            </a:pPr>
            <a:r>
              <a:rPr lang="cs-CZ" sz="1800" dirty="0">
                <a:solidFill>
                  <a:schemeClr val="tx1"/>
                </a:solidFill>
                <a:latin typeface="Montserrat"/>
                <a:sym typeface="Montserrat"/>
              </a:rPr>
              <a:t>+420 731 142 870</a:t>
            </a:r>
            <a:endParaRPr sz="1800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50"/>
              <a:buFont typeface="Arial"/>
              <a:buNone/>
            </a:pPr>
            <a:r>
              <a:rPr lang="cs-CZ" sz="1400" b="0" i="0" u="sng" strike="noStrike" cap="none" dirty="0">
                <a:solidFill>
                  <a:srgbClr val="0044FF"/>
                </a:solidFill>
                <a:latin typeface="Montserrat"/>
                <a:ea typeface="Montserrat"/>
                <a:cs typeface="Montserrat"/>
                <a:sym typeface="Montserrat"/>
              </a:rPr>
              <a:t>info@es-brumovice.cz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50"/>
              <a:buFont typeface="Arial"/>
              <a:buNone/>
            </a:pPr>
            <a:r>
              <a:rPr lang="cs-CZ" sz="1400" b="0" i="0" u="sng" strike="noStrike" cap="none" dirty="0">
                <a:solidFill>
                  <a:srgbClr val="0044FF"/>
                </a:solidFill>
                <a:latin typeface="Montserrat"/>
                <a:ea typeface="Montserrat"/>
                <a:cs typeface="Montserrat"/>
                <a:sym typeface="Montserrat"/>
              </a:rPr>
              <a:t>energetik@brumovice.cz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Obrázek 6" descr="Obsah obrázku text, Písmo, snímek obrazovky, Grafika&#10;&#10;Popis byl vytvořen automaticky">
            <a:extLst>
              <a:ext uri="{FF2B5EF4-FFF2-40B4-BE49-F238E27FC236}">
                <a16:creationId xmlns:a16="http://schemas.microsoft.com/office/drawing/2014/main" id="{EB15A880-64CF-AD42-764D-BD00C1A823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2149" y="4139921"/>
            <a:ext cx="1505369" cy="1003579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813C7C3E-F662-E827-C970-7A1E53CA994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2149" y="380616"/>
            <a:ext cx="3243353" cy="110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96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0000"/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WatercolorSponge brushSize="1"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 t="-24000" b="-43000"/>
          </a:stretch>
        </a:blipFill>
        <a:effectLst/>
      </p:bgPr>
    </p:bg>
    <p:spTree>
      <p:nvGrpSpPr>
        <p:cNvPr id="1" name="Shape 83">
          <a:extLst>
            <a:ext uri="{FF2B5EF4-FFF2-40B4-BE49-F238E27FC236}">
              <a16:creationId xmlns:a16="http://schemas.microsoft.com/office/drawing/2014/main" id="{21985297-902F-6997-C38D-3E966E856D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0482c2f0c7_0_0">
            <a:extLst>
              <a:ext uri="{FF2B5EF4-FFF2-40B4-BE49-F238E27FC236}">
                <a16:creationId xmlns:a16="http://schemas.microsoft.com/office/drawing/2014/main" id="{82A455EF-F38D-1259-61AD-10CF03665BD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11700" y="138918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685800" lvl="1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50046"/>
              </a:buClr>
              <a:buSzPts val="2100"/>
              <a:buNone/>
            </a:pPr>
            <a:endParaRPr sz="1300">
              <a:solidFill>
                <a:srgbClr val="05004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50046"/>
              </a:buClr>
              <a:buSzPts val="2100"/>
              <a:buNone/>
            </a:pPr>
            <a:endParaRPr sz="1300">
              <a:solidFill>
                <a:srgbClr val="05004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" name="Google Shape;75;g30482c2f0c7_0_57">
            <a:extLst>
              <a:ext uri="{FF2B5EF4-FFF2-40B4-BE49-F238E27FC236}">
                <a16:creationId xmlns:a16="http://schemas.microsoft.com/office/drawing/2014/main" id="{281045BE-E791-59E4-F7D5-C9D290A636EF}"/>
              </a:ext>
            </a:extLst>
          </p:cNvPr>
          <p:cNvSpPr txBox="1">
            <a:spLocks/>
          </p:cNvSpPr>
          <p:nvPr/>
        </p:nvSpPr>
        <p:spPr>
          <a:xfrm>
            <a:off x="0" y="119423"/>
            <a:ext cx="9144000" cy="667697"/>
          </a:xfrm>
          <a:prstGeom prst="rect">
            <a:avLst/>
          </a:prstGeom>
          <a:gradFill flip="none" rotWithShape="1">
            <a:gsLst>
              <a:gs pos="46000">
                <a:srgbClr val="D1E4D7"/>
              </a:gs>
              <a:gs pos="0">
                <a:srgbClr val="00B050"/>
              </a:gs>
              <a:gs pos="74000">
                <a:schemeClr val="accent1">
                  <a:lumMod val="45000"/>
                  <a:lumOff val="55000"/>
                </a:schemeClr>
              </a:gs>
              <a:gs pos="100000">
                <a:srgbClr val="0070C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lt1"/>
              </a:buClr>
              <a:buSzPts val="3600"/>
              <a:buFont typeface="Montserrat SemiBold"/>
              <a:buNone/>
            </a:pPr>
            <a:r>
              <a:rPr lang="cs-CZ" sz="3200" dirty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</a:t>
            </a:r>
            <a:r>
              <a:rPr lang="cs-CZ" sz="3200" dirty="0">
                <a:solidFill>
                  <a:srgbClr val="05004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Obsah Prezentace</a:t>
            </a:r>
            <a:endParaRPr lang="cs-CZ" sz="3200" dirty="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5" name="Google Shape;69;p4">
            <a:extLst>
              <a:ext uri="{FF2B5EF4-FFF2-40B4-BE49-F238E27FC236}">
                <a16:creationId xmlns:a16="http://schemas.microsoft.com/office/drawing/2014/main" id="{9C71B703-C985-6F08-CD44-BDBC37A13F6F}"/>
              </a:ext>
            </a:extLst>
          </p:cNvPr>
          <p:cNvSpPr txBox="1">
            <a:spLocks/>
          </p:cNvSpPr>
          <p:nvPr/>
        </p:nvSpPr>
        <p:spPr>
          <a:xfrm>
            <a:off x="311700" y="110369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28600" indent="0">
              <a:buClr>
                <a:srgbClr val="050046"/>
              </a:buClr>
              <a:buSzPts val="2100"/>
              <a:buFont typeface="Arial"/>
              <a:buNone/>
            </a:pPr>
            <a:endParaRPr lang="cs-CZ" sz="1700">
              <a:solidFill>
                <a:srgbClr val="0044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514350" indent="-285789" algn="just">
              <a:buClr>
                <a:srgbClr val="050046"/>
              </a:buClr>
              <a:buSzPts val="2100"/>
            </a:pPr>
            <a:r>
              <a:rPr lang="cs-CZ" sz="1700">
                <a:solidFill>
                  <a:srgbClr val="050046"/>
                </a:solidFill>
                <a:latin typeface="Montserrat"/>
                <a:ea typeface="Montserrat"/>
                <a:cs typeface="Montserrat"/>
                <a:sym typeface="Montserrat"/>
              </a:rPr>
              <a:t>Shrnutí Lex OZE II - Základní modely sdílení elektřiny</a:t>
            </a:r>
          </a:p>
          <a:p>
            <a:pPr marL="514350" indent="-285789" algn="just">
              <a:buClr>
                <a:srgbClr val="050046"/>
              </a:buClr>
              <a:buSzPts val="2100"/>
            </a:pPr>
            <a:r>
              <a:rPr lang="cs-CZ" sz="1700">
                <a:solidFill>
                  <a:srgbClr val="050046"/>
                </a:solidFill>
                <a:latin typeface="Montserrat"/>
                <a:ea typeface="Montserrat"/>
                <a:cs typeface="Montserrat"/>
                <a:sym typeface="Montserrat"/>
              </a:rPr>
              <a:t>Praktické postupy z Lex OZE II:</a:t>
            </a:r>
          </a:p>
          <a:p>
            <a:pPr lvl="1" indent="-361948" algn="just">
              <a:buClr>
                <a:srgbClr val="050046"/>
              </a:buClr>
              <a:buSzPts val="2100"/>
              <a:buFont typeface="Arial"/>
              <a:buChar char="●"/>
            </a:pPr>
            <a:r>
              <a:rPr lang="cs-CZ" sz="1700">
                <a:solidFill>
                  <a:srgbClr val="050046"/>
                </a:solidFill>
                <a:latin typeface="Montserrat"/>
                <a:ea typeface="Montserrat"/>
                <a:cs typeface="Montserrat"/>
                <a:sym typeface="Montserrat"/>
              </a:rPr>
              <a:t>Registrace u EDC</a:t>
            </a:r>
          </a:p>
          <a:p>
            <a:pPr lvl="1" indent="-361948" algn="just">
              <a:buClr>
                <a:srgbClr val="050046"/>
              </a:buClr>
              <a:buSzPts val="2100"/>
              <a:buFont typeface="Arial"/>
              <a:buChar char="●"/>
            </a:pPr>
            <a:r>
              <a:rPr lang="cs-CZ" sz="1700">
                <a:solidFill>
                  <a:srgbClr val="050046"/>
                </a:solidFill>
                <a:latin typeface="Montserrat"/>
                <a:ea typeface="Montserrat"/>
                <a:cs typeface="Montserrat"/>
                <a:sym typeface="Montserrat"/>
              </a:rPr>
              <a:t>Registrace u ERÚ</a:t>
            </a:r>
          </a:p>
          <a:p>
            <a:pPr lvl="1" indent="-361948" algn="just">
              <a:buClr>
                <a:srgbClr val="050046"/>
              </a:buClr>
              <a:buSzPts val="2100"/>
              <a:buFont typeface="Arial"/>
              <a:buChar char="●"/>
            </a:pPr>
            <a:r>
              <a:rPr lang="cs-CZ" sz="1700">
                <a:solidFill>
                  <a:srgbClr val="050046"/>
                </a:solidFill>
                <a:latin typeface="Montserrat"/>
                <a:ea typeface="Montserrat"/>
                <a:cs typeface="Montserrat"/>
                <a:sym typeface="Montserrat"/>
              </a:rPr>
              <a:t>Způsoby alokace sdílené elektřiny </a:t>
            </a:r>
          </a:p>
          <a:p>
            <a:pPr lvl="1" indent="-361948" algn="just">
              <a:buClr>
                <a:srgbClr val="050046"/>
              </a:buClr>
              <a:buSzPts val="2100"/>
              <a:buFont typeface="Arial"/>
              <a:buChar char="●"/>
            </a:pPr>
            <a:r>
              <a:rPr lang="cs-CZ" sz="1700">
                <a:solidFill>
                  <a:srgbClr val="050046"/>
                </a:solidFill>
                <a:latin typeface="Montserrat"/>
                <a:ea typeface="Montserrat"/>
                <a:cs typeface="Montserrat"/>
                <a:sym typeface="Montserrat"/>
              </a:rPr>
              <a:t>Přístup k datům z EDC</a:t>
            </a:r>
          </a:p>
          <a:p>
            <a:pPr lvl="1" indent="-361948" algn="just">
              <a:buClr>
                <a:srgbClr val="050046"/>
              </a:buClr>
              <a:buSzPts val="2100"/>
              <a:buFont typeface="Arial"/>
              <a:buChar char="●"/>
            </a:pPr>
            <a:r>
              <a:rPr lang="cs-CZ" sz="1700">
                <a:solidFill>
                  <a:srgbClr val="050046"/>
                </a:solidFill>
                <a:latin typeface="Montserrat"/>
                <a:ea typeface="Montserrat"/>
                <a:cs typeface="Montserrat"/>
                <a:sym typeface="Montserrat"/>
              </a:rPr>
              <a:t>Jak vypadá sdílení v praxi</a:t>
            </a:r>
          </a:p>
          <a:p>
            <a:pPr lvl="1" indent="-361948" algn="just">
              <a:buClr>
                <a:srgbClr val="050046"/>
              </a:buClr>
              <a:buSzPts val="2100"/>
              <a:buFont typeface="Arial"/>
              <a:buChar char="●"/>
            </a:pPr>
            <a:r>
              <a:rPr lang="cs-CZ" sz="1700">
                <a:solidFill>
                  <a:srgbClr val="050046"/>
                </a:solidFill>
                <a:latin typeface="Montserrat"/>
                <a:ea typeface="Montserrat"/>
                <a:cs typeface="Montserrat"/>
                <a:sym typeface="Montserrat"/>
              </a:rPr>
              <a:t>Fakturace sdílení</a:t>
            </a:r>
          </a:p>
          <a:p>
            <a:pPr lvl="1" indent="-361948" algn="just">
              <a:buClr>
                <a:srgbClr val="050046"/>
              </a:buClr>
              <a:buSzPts val="2100"/>
              <a:buFont typeface="Arial"/>
              <a:buChar char="●"/>
            </a:pPr>
            <a:r>
              <a:rPr lang="cs-CZ" sz="1700">
                <a:solidFill>
                  <a:srgbClr val="050046"/>
                </a:solidFill>
                <a:latin typeface="Montserrat"/>
                <a:ea typeface="Montserrat"/>
                <a:cs typeface="Montserrat"/>
                <a:sym typeface="Montserrat"/>
              </a:rPr>
              <a:t>Reálná faktura – ČOV</a:t>
            </a:r>
          </a:p>
          <a:p>
            <a:pPr lvl="1" indent="-361948" algn="just">
              <a:buClr>
                <a:srgbClr val="050046"/>
              </a:buClr>
              <a:buSzPts val="2100"/>
              <a:buFont typeface="Arial"/>
              <a:buChar char="●"/>
            </a:pPr>
            <a:endParaRPr lang="cs-CZ" sz="1700">
              <a:solidFill>
                <a:srgbClr val="05004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1" indent="-361948" algn="just">
              <a:buClr>
                <a:srgbClr val="050046"/>
              </a:buClr>
              <a:buSzPts val="2100"/>
              <a:buFont typeface="Arial"/>
              <a:buChar char="●"/>
            </a:pPr>
            <a:endParaRPr lang="cs-CZ" sz="1700">
              <a:solidFill>
                <a:srgbClr val="05004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algn="just">
              <a:buFont typeface="Arial"/>
              <a:buNone/>
            </a:pPr>
            <a:endParaRPr lang="cs-CZ" sz="1700" dirty="0">
              <a:solidFill>
                <a:srgbClr val="05004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96792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0482c2f0c7_0_57"/>
          <p:cNvSpPr txBox="1">
            <a:spLocks noGrp="1"/>
          </p:cNvSpPr>
          <p:nvPr>
            <p:ph type="title"/>
          </p:nvPr>
        </p:nvSpPr>
        <p:spPr>
          <a:xfrm>
            <a:off x="0" y="143722"/>
            <a:ext cx="9144000" cy="857400"/>
          </a:xfrm>
          <a:prstGeom prst="rect">
            <a:avLst/>
          </a:prstGeom>
          <a:gradFill flip="none" rotWithShape="1">
            <a:gsLst>
              <a:gs pos="46000">
                <a:srgbClr val="D1E4D7"/>
              </a:gs>
              <a:gs pos="0">
                <a:srgbClr val="00B050"/>
              </a:gs>
              <a:gs pos="74000">
                <a:schemeClr val="accent1">
                  <a:lumMod val="45000"/>
                  <a:lumOff val="55000"/>
                </a:schemeClr>
              </a:gs>
              <a:gs pos="100000">
                <a:srgbClr val="0070C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 SemiBold"/>
              <a:buNone/>
            </a:pPr>
            <a:r>
              <a:rPr lang="cs-CZ" sz="3200" dirty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</a:t>
            </a:r>
            <a:r>
              <a:rPr lang="cs-CZ" sz="3200" dirty="0">
                <a:solidFill>
                  <a:schemeClr val="tx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Základní modely sdílení elektřiny</a:t>
            </a:r>
            <a:endParaRPr sz="3200" dirty="0">
              <a:solidFill>
                <a:schemeClr val="tx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76" name="Google Shape;76;g30482c2f0c7_0_57" descr="https://www.masopavsko.cz/evt_image.php?img=4829"/>
          <p:cNvSpPr/>
          <p:nvPr/>
        </p:nvSpPr>
        <p:spPr>
          <a:xfrm>
            <a:off x="4419600" y="241935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g30482c2f0c7_0_57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4350" lvl="0" indent="-245069" algn="l" rtl="0">
              <a:lnSpc>
                <a:spcPct val="100000"/>
              </a:lnSpc>
              <a:spcBef>
                <a:spcPts val="314"/>
              </a:spcBef>
              <a:spcAft>
                <a:spcPts val="0"/>
              </a:spcAft>
              <a:buClr>
                <a:srgbClr val="050046"/>
              </a:buClr>
              <a:buSzPts val="1300"/>
              <a:buChar char="•"/>
            </a:pPr>
            <a:r>
              <a:rPr lang="cs-CZ" sz="1300" dirty="0">
                <a:solidFill>
                  <a:srgbClr val="050046"/>
                </a:solidFill>
                <a:latin typeface="Montserrat"/>
                <a:ea typeface="Montserrat"/>
                <a:cs typeface="Montserrat"/>
                <a:sym typeface="Montserrat"/>
              </a:rPr>
              <a:t>Sdílení tzv. </a:t>
            </a:r>
            <a:r>
              <a:rPr lang="cs-CZ" sz="1300" dirty="0">
                <a:solidFill>
                  <a:srgbClr val="0044FF"/>
                </a:solidFill>
                <a:latin typeface="Montserrat"/>
                <a:ea typeface="Montserrat"/>
                <a:cs typeface="Montserrat"/>
                <a:sym typeface="Montserrat"/>
              </a:rPr>
              <a:t>aktivního zákazníka</a:t>
            </a:r>
            <a:r>
              <a:rPr lang="cs-CZ" sz="1300" dirty="0">
                <a:solidFill>
                  <a:srgbClr val="050046"/>
                </a:solidFill>
                <a:latin typeface="Montserrat"/>
                <a:ea typeface="Montserrat"/>
                <a:cs typeface="Montserrat"/>
                <a:sym typeface="Montserrat"/>
              </a:rPr>
              <a:t>:</a:t>
            </a:r>
            <a:endParaRPr sz="1300" dirty="0"/>
          </a:p>
          <a:p>
            <a:pPr marL="971550" lvl="1" indent="-274093" algn="just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050046"/>
              </a:buClr>
              <a:buSzPts val="1300"/>
              <a:buChar char="–"/>
            </a:pPr>
            <a:r>
              <a:rPr lang="cs-CZ" sz="1300" dirty="0">
                <a:solidFill>
                  <a:srgbClr val="050046"/>
                </a:solidFill>
                <a:latin typeface="Montserrat"/>
                <a:ea typeface="Montserrat"/>
                <a:cs typeface="Montserrat"/>
                <a:sym typeface="Montserrat"/>
              </a:rPr>
              <a:t>Sdílet může výrobce </a:t>
            </a:r>
            <a:endParaRPr sz="1300" dirty="0"/>
          </a:p>
          <a:p>
            <a:pPr marL="971550" lvl="1" indent="-274093" algn="just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050046"/>
              </a:buClr>
              <a:buSzPts val="1300"/>
              <a:buChar char="–"/>
            </a:pPr>
            <a:r>
              <a:rPr lang="cs-CZ" sz="1300" dirty="0">
                <a:solidFill>
                  <a:srgbClr val="050046"/>
                </a:solidFill>
                <a:latin typeface="Montserrat"/>
                <a:ea typeface="Montserrat"/>
                <a:cs typeface="Montserrat"/>
                <a:sym typeface="Montserrat"/>
              </a:rPr>
              <a:t>Mezi více </a:t>
            </a:r>
            <a:r>
              <a:rPr lang="cs-CZ" sz="1300" dirty="0">
                <a:solidFill>
                  <a:srgbClr val="0044FF"/>
                </a:solidFill>
                <a:latin typeface="Montserrat"/>
                <a:ea typeface="Montserrat"/>
                <a:cs typeface="Montserrat"/>
                <a:sym typeface="Montserrat"/>
              </a:rPr>
              <a:t>předávacími místy téhož subjektu </a:t>
            </a:r>
            <a:r>
              <a:rPr lang="cs-CZ" sz="1300" dirty="0">
                <a:solidFill>
                  <a:srgbClr val="050046"/>
                </a:solidFill>
                <a:latin typeface="Montserrat"/>
                <a:ea typeface="Montserrat"/>
                <a:cs typeface="Montserrat"/>
                <a:sym typeface="Montserrat"/>
              </a:rPr>
              <a:t>(např. chata a byt) i do</a:t>
            </a:r>
            <a:r>
              <a:rPr lang="cs-CZ" sz="1300" dirty="0">
                <a:solidFill>
                  <a:srgbClr val="0044FF"/>
                </a:solidFill>
                <a:latin typeface="Montserrat"/>
                <a:ea typeface="Montserrat"/>
                <a:cs typeface="Montserrat"/>
                <a:sym typeface="Montserrat"/>
              </a:rPr>
              <a:t> předávacích míst jiných subjektů</a:t>
            </a:r>
            <a:r>
              <a:rPr lang="cs-CZ" sz="1300" dirty="0">
                <a:solidFill>
                  <a:srgbClr val="0070C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cs-CZ" sz="1300" dirty="0">
                <a:solidFill>
                  <a:srgbClr val="050046"/>
                </a:solidFill>
                <a:latin typeface="Montserrat"/>
                <a:ea typeface="Montserrat"/>
                <a:cs typeface="Montserrat"/>
                <a:sym typeface="Montserrat"/>
              </a:rPr>
              <a:t>(rodina, příspěvková organizace obce, místní podnik) – omezení na </a:t>
            </a:r>
            <a:r>
              <a:rPr lang="cs-CZ" sz="1300" dirty="0">
                <a:solidFill>
                  <a:srgbClr val="0044FF"/>
                </a:solidFill>
                <a:latin typeface="Montserrat"/>
                <a:ea typeface="Montserrat"/>
                <a:cs typeface="Montserrat"/>
                <a:sym typeface="Montserrat"/>
              </a:rPr>
              <a:t>max 11 EAN</a:t>
            </a:r>
            <a:endParaRPr sz="1300" dirty="0">
              <a:solidFill>
                <a:srgbClr val="0044FF"/>
              </a:solidFill>
            </a:endParaRPr>
          </a:p>
          <a:p>
            <a:pPr marL="971550" lvl="1" indent="-274093" algn="just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050046"/>
              </a:buClr>
              <a:buSzPts val="1300"/>
              <a:buChar char="–"/>
            </a:pPr>
            <a:r>
              <a:rPr lang="cs-CZ" sz="1300" dirty="0">
                <a:solidFill>
                  <a:srgbClr val="050046"/>
                </a:solidFill>
                <a:latin typeface="Montserrat"/>
                <a:ea typeface="Montserrat"/>
                <a:cs typeface="Montserrat"/>
                <a:sym typeface="Montserrat"/>
              </a:rPr>
              <a:t>Není nutné zakládat energetické společenství</a:t>
            </a:r>
            <a:endParaRPr sz="1300" dirty="0"/>
          </a:p>
          <a:p>
            <a:pPr marL="971550" lvl="1" indent="-274093" algn="just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050046"/>
              </a:buClr>
              <a:buSzPts val="1300"/>
              <a:buChar char="–"/>
            </a:pPr>
            <a:r>
              <a:rPr lang="cs-CZ" sz="1300" dirty="0">
                <a:solidFill>
                  <a:srgbClr val="0044FF"/>
                </a:solidFill>
                <a:latin typeface="Montserrat"/>
                <a:ea typeface="Montserrat"/>
                <a:cs typeface="Montserrat"/>
                <a:sym typeface="Montserrat"/>
              </a:rPr>
              <a:t>napříč celou ČR</a:t>
            </a:r>
            <a:r>
              <a:rPr lang="cs-CZ" sz="1300" dirty="0">
                <a:solidFill>
                  <a:srgbClr val="050046"/>
                </a:solidFill>
                <a:latin typeface="Montserrat"/>
                <a:ea typeface="Montserrat"/>
                <a:cs typeface="Montserrat"/>
                <a:sym typeface="Montserrat"/>
              </a:rPr>
              <a:t>, bezúplatně i za úplatu</a:t>
            </a:r>
            <a:endParaRPr sz="1300" dirty="0"/>
          </a:p>
          <a:p>
            <a:pPr marL="971550" lvl="1" indent="-191462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050046"/>
              </a:buClr>
              <a:buSzPts val="1606"/>
              <a:buNone/>
            </a:pPr>
            <a:endParaRPr sz="1300" dirty="0">
              <a:solidFill>
                <a:srgbClr val="05004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514350" lvl="0" indent="-245069" algn="l" rtl="0">
              <a:lnSpc>
                <a:spcPct val="100000"/>
              </a:lnSpc>
              <a:spcBef>
                <a:spcPts val="314"/>
              </a:spcBef>
              <a:spcAft>
                <a:spcPts val="0"/>
              </a:spcAft>
              <a:buClr>
                <a:srgbClr val="050046"/>
              </a:buClr>
              <a:buSzPts val="1300"/>
              <a:buChar char="•"/>
            </a:pPr>
            <a:r>
              <a:rPr lang="cs-CZ" sz="1300" dirty="0">
                <a:solidFill>
                  <a:srgbClr val="050046"/>
                </a:solidFill>
                <a:latin typeface="Montserrat"/>
                <a:ea typeface="Montserrat"/>
                <a:cs typeface="Montserrat"/>
                <a:sym typeface="Montserrat"/>
              </a:rPr>
              <a:t>Sdílení </a:t>
            </a:r>
            <a:r>
              <a:rPr lang="cs-CZ" sz="1300" dirty="0">
                <a:solidFill>
                  <a:srgbClr val="0044FF"/>
                </a:solidFill>
                <a:latin typeface="Montserrat"/>
                <a:ea typeface="Montserrat"/>
                <a:cs typeface="Montserrat"/>
                <a:sym typeface="Montserrat"/>
              </a:rPr>
              <a:t>v energetickém společenství:</a:t>
            </a:r>
            <a:endParaRPr sz="1300" dirty="0">
              <a:solidFill>
                <a:srgbClr val="0044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71550" lvl="1" indent="-274093" algn="just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050046"/>
              </a:buClr>
              <a:buSzPts val="1300"/>
              <a:buChar char="–"/>
            </a:pPr>
            <a:r>
              <a:rPr lang="cs-CZ" sz="1300" dirty="0">
                <a:solidFill>
                  <a:srgbClr val="050046"/>
                </a:solidFill>
                <a:latin typeface="Montserrat"/>
                <a:ea typeface="Montserrat"/>
                <a:cs typeface="Montserrat"/>
                <a:sym typeface="Montserrat"/>
              </a:rPr>
              <a:t>Sdílet lze pouze elektřinu, kterou vyrobilo energetické společenství nebo jeho člen </a:t>
            </a:r>
            <a:endParaRPr sz="1300" dirty="0"/>
          </a:p>
          <a:p>
            <a:pPr marL="971550" lvl="1" indent="-274093" algn="just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050046"/>
              </a:buClr>
              <a:buSzPts val="1300"/>
              <a:buChar char="–"/>
            </a:pPr>
            <a:r>
              <a:rPr lang="cs-CZ" sz="1300" dirty="0">
                <a:solidFill>
                  <a:srgbClr val="050046"/>
                </a:solidFill>
                <a:latin typeface="Montserrat"/>
                <a:ea typeface="Montserrat"/>
                <a:cs typeface="Montserrat"/>
                <a:sym typeface="Montserrat"/>
              </a:rPr>
              <a:t>Mezi více předávacími místy různých subjektů (minimálně 3 členi)</a:t>
            </a:r>
            <a:endParaRPr sz="1300" dirty="0"/>
          </a:p>
          <a:p>
            <a:pPr marL="971550" lvl="1" indent="-274093" algn="just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050046"/>
              </a:buClr>
              <a:buSzPts val="1300"/>
              <a:buChar char="–"/>
            </a:pPr>
            <a:r>
              <a:rPr lang="cs-CZ" sz="1300" dirty="0">
                <a:solidFill>
                  <a:srgbClr val="050046"/>
                </a:solidFill>
                <a:latin typeface="Montserrat"/>
                <a:ea typeface="Montserrat"/>
                <a:cs typeface="Montserrat"/>
                <a:sym typeface="Montserrat"/>
              </a:rPr>
              <a:t>Nutnost založit energetické společenství (např. ve formě spolku)</a:t>
            </a:r>
            <a:endParaRPr sz="1300" dirty="0">
              <a:solidFill>
                <a:srgbClr val="05004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71550" lvl="1" indent="-274093" algn="just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050046"/>
              </a:buClr>
              <a:buSzPts val="1300"/>
              <a:buChar char="–"/>
            </a:pPr>
            <a:r>
              <a:rPr lang="cs-CZ" sz="1300" dirty="0">
                <a:solidFill>
                  <a:srgbClr val="0044FF"/>
                </a:solidFill>
                <a:latin typeface="Montserrat"/>
                <a:ea typeface="Montserrat"/>
                <a:cs typeface="Montserrat"/>
                <a:sym typeface="Montserrat"/>
              </a:rPr>
              <a:t>do 1. 7. 2026 omezeno na území 3 souvislých ORP (příp. HLMP) </a:t>
            </a:r>
            <a:r>
              <a:rPr lang="cs-CZ" sz="1300" dirty="0">
                <a:solidFill>
                  <a:srgbClr val="050046"/>
                </a:solidFill>
                <a:latin typeface="Montserrat"/>
                <a:ea typeface="Montserrat"/>
                <a:cs typeface="Montserrat"/>
                <a:sym typeface="Montserrat"/>
              </a:rPr>
              <a:t>a maximálně </a:t>
            </a:r>
            <a:r>
              <a:rPr lang="cs-CZ" sz="1300" dirty="0">
                <a:solidFill>
                  <a:srgbClr val="0044FF"/>
                </a:solidFill>
                <a:latin typeface="Montserrat"/>
                <a:ea typeface="Montserrat"/>
                <a:cs typeface="Montserrat"/>
                <a:sym typeface="Montserrat"/>
              </a:rPr>
              <a:t>1 000 EAN</a:t>
            </a:r>
            <a:endParaRPr sz="1300" dirty="0">
              <a:solidFill>
                <a:srgbClr val="0044FF"/>
              </a:solidFill>
            </a:endParaRPr>
          </a:p>
          <a:p>
            <a:pPr marL="971550" lvl="1" indent="-274093" algn="just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050046"/>
              </a:buClr>
              <a:buSzPts val="1300"/>
              <a:buChar char="–"/>
            </a:pPr>
            <a:r>
              <a:rPr lang="cs-CZ" sz="1300" dirty="0">
                <a:solidFill>
                  <a:srgbClr val="050046"/>
                </a:solidFill>
                <a:latin typeface="Montserrat"/>
                <a:ea typeface="Montserrat"/>
                <a:cs typeface="Montserrat"/>
                <a:sym typeface="Montserrat"/>
              </a:rPr>
              <a:t>Na rozdíl od aktivního zákazníka celá </a:t>
            </a:r>
            <a:r>
              <a:rPr lang="cs-CZ" sz="1300" dirty="0">
                <a:solidFill>
                  <a:srgbClr val="0044FF"/>
                </a:solidFill>
                <a:latin typeface="Montserrat"/>
                <a:ea typeface="Montserrat"/>
                <a:cs typeface="Montserrat"/>
                <a:sym typeface="Montserrat"/>
              </a:rPr>
              <a:t>řada zákonných povinností</a:t>
            </a:r>
            <a:r>
              <a:rPr lang="cs-CZ" sz="1300" dirty="0">
                <a:solidFill>
                  <a:srgbClr val="050046"/>
                </a:solidFill>
                <a:latin typeface="Montserrat"/>
                <a:ea typeface="Montserrat"/>
                <a:cs typeface="Montserrat"/>
                <a:sym typeface="Montserrat"/>
              </a:rPr>
              <a:t>; velmi detailní právní úprava</a:t>
            </a:r>
            <a:endParaRPr sz="1300" dirty="0">
              <a:solidFill>
                <a:srgbClr val="05004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22158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50046"/>
              </a:buClr>
              <a:buSzPts val="1009"/>
              <a:buFont typeface="Montserrat"/>
              <a:buNone/>
            </a:pPr>
            <a:endParaRPr sz="13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742950" lvl="1" indent="-1841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730"/>
              <a:buNone/>
            </a:pPr>
            <a:endParaRPr sz="13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342900" lvl="0" indent="-215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62"/>
              <a:buNone/>
            </a:pPr>
            <a:endParaRPr sz="13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342900" lvl="0" indent="-215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62"/>
              <a:buNone/>
            </a:pPr>
            <a:endParaRPr sz="13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342900" lvl="0" indent="-215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62"/>
              <a:buNone/>
            </a:pPr>
            <a:endParaRPr sz="13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8" name="Google Shape;78;g30482c2f0c7_0_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0722" y="1666914"/>
            <a:ext cx="752436" cy="752436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g30482c2f0c7_0_5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455" y="3623723"/>
            <a:ext cx="1052946" cy="10529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0000"/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WatercolorSponge brushSize="1"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 t="-24000" b="-43000"/>
          </a:stretch>
        </a:blipFill>
        <a:effectLst/>
      </p:bgPr>
    </p:bg>
    <p:spTree>
      <p:nvGrpSpPr>
        <p:cNvPr id="1" name="Shape 83">
          <a:extLst>
            <a:ext uri="{FF2B5EF4-FFF2-40B4-BE49-F238E27FC236}">
              <a16:creationId xmlns:a16="http://schemas.microsoft.com/office/drawing/2014/main" id="{30B0F291-08EA-E184-AF59-1BDB6EC57C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0482c2f0c7_0_0">
            <a:extLst>
              <a:ext uri="{FF2B5EF4-FFF2-40B4-BE49-F238E27FC236}">
                <a16:creationId xmlns:a16="http://schemas.microsoft.com/office/drawing/2014/main" id="{DF9620DC-1483-B649-12F4-4BE951F722A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11700" y="138918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685800" lvl="1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50046"/>
              </a:buClr>
              <a:buSzPts val="2100"/>
              <a:buNone/>
            </a:pPr>
            <a:endParaRPr sz="1300">
              <a:solidFill>
                <a:srgbClr val="05004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50046"/>
              </a:buClr>
              <a:buSzPts val="2100"/>
              <a:buNone/>
            </a:pPr>
            <a:endParaRPr sz="1300">
              <a:solidFill>
                <a:srgbClr val="05004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6" name="Google Shape;86;g30482c2f0c7_0_0">
            <a:extLst>
              <a:ext uri="{FF2B5EF4-FFF2-40B4-BE49-F238E27FC236}">
                <a16:creationId xmlns:a16="http://schemas.microsoft.com/office/drawing/2014/main" id="{D165AA4C-BA09-121D-AEA2-ED2C0EE49B2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71506" y="825690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42863" indent="0">
              <a:buNone/>
            </a:pPr>
            <a:r>
              <a:rPr lang="cs-CZ" sz="6400" b="1" dirty="0">
                <a:solidFill>
                  <a:srgbClr val="FF0000"/>
                </a:solidFill>
                <a:latin typeface="Montserrat"/>
              </a:rPr>
              <a:t>R</a:t>
            </a:r>
            <a:r>
              <a:rPr lang="en-US" sz="6400" b="1" dirty="0" err="1">
                <a:solidFill>
                  <a:srgbClr val="FF0000"/>
                </a:solidFill>
                <a:latin typeface="Montserrat"/>
              </a:rPr>
              <a:t>egistrace</a:t>
            </a:r>
            <a:r>
              <a:rPr lang="en-US" sz="6400" b="1" dirty="0">
                <a:solidFill>
                  <a:srgbClr val="FF0000"/>
                </a:solidFill>
                <a:latin typeface="Montserrat"/>
              </a:rPr>
              <a:t> do EDC je </a:t>
            </a:r>
            <a:r>
              <a:rPr lang="en-US" sz="6400" b="1" dirty="0" err="1">
                <a:solidFill>
                  <a:srgbClr val="FF0000"/>
                </a:solidFill>
                <a:latin typeface="Montserrat"/>
              </a:rPr>
              <a:t>podmínkou</a:t>
            </a:r>
            <a:r>
              <a:rPr lang="en-US" sz="6400" b="1" dirty="0">
                <a:solidFill>
                  <a:srgbClr val="FF0000"/>
                </a:solidFill>
                <a:latin typeface="Montserrat"/>
              </a:rPr>
              <a:t> pro </a:t>
            </a:r>
            <a:r>
              <a:rPr lang="en-US" sz="6400" b="1" dirty="0" err="1">
                <a:solidFill>
                  <a:srgbClr val="FF0000"/>
                </a:solidFill>
                <a:latin typeface="Montserrat"/>
              </a:rPr>
              <a:t>sdílení</a:t>
            </a:r>
            <a:r>
              <a:rPr lang="en-US" sz="6400" b="1" dirty="0">
                <a:solidFill>
                  <a:srgbClr val="FF0000"/>
                </a:solidFill>
                <a:latin typeface="Montserrat"/>
              </a:rPr>
              <a:t> el. </a:t>
            </a:r>
            <a:r>
              <a:rPr lang="en-US" sz="6400" b="1" dirty="0" err="1">
                <a:solidFill>
                  <a:srgbClr val="FF0000"/>
                </a:solidFill>
                <a:latin typeface="Montserrat"/>
              </a:rPr>
              <a:t>energie</a:t>
            </a:r>
            <a:endParaRPr lang="en-US" sz="6400" b="1" dirty="0">
              <a:solidFill>
                <a:srgbClr val="FF0000"/>
              </a:solidFill>
              <a:latin typeface="Montserrat"/>
            </a:endParaRPr>
          </a:p>
          <a:p>
            <a:pPr marL="2286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50046"/>
              </a:buClr>
              <a:buSzPts val="2100"/>
              <a:buNone/>
            </a:pPr>
            <a:endParaRPr lang="cs-CZ" sz="1700" dirty="0">
              <a:solidFill>
                <a:srgbClr val="0044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50046"/>
              </a:buClr>
              <a:buSzPts val="2100"/>
              <a:buNone/>
            </a:pPr>
            <a:endParaRPr sz="1700" dirty="0">
              <a:solidFill>
                <a:srgbClr val="0044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514350" lvl="0" indent="-271261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50046"/>
              </a:buClr>
              <a:buSzPct val="100000"/>
              <a:buChar char="●"/>
            </a:pPr>
            <a:r>
              <a:rPr lang="cs-CZ" sz="4950" dirty="0">
                <a:solidFill>
                  <a:srgbClr val="050046"/>
                </a:solidFill>
                <a:latin typeface="Montserrat"/>
                <a:ea typeface="Montserrat"/>
                <a:cs typeface="Montserrat"/>
                <a:sym typeface="Montserrat"/>
              </a:rPr>
              <a:t>Před zahájením registrace nutné uzavřít </a:t>
            </a:r>
            <a:r>
              <a:rPr lang="cs-CZ" sz="4950" dirty="0">
                <a:solidFill>
                  <a:srgbClr val="0044FF"/>
                </a:solidFill>
                <a:latin typeface="Montserrat"/>
                <a:ea typeface="Montserrat"/>
                <a:cs typeface="Montserrat"/>
                <a:sym typeface="Montserrat"/>
              </a:rPr>
              <a:t>smlouvu o přístupu do EDC </a:t>
            </a:r>
          </a:p>
          <a:p>
            <a:pPr marL="514350" lvl="0" indent="-271261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50046"/>
              </a:buClr>
              <a:buSzPct val="100000"/>
              <a:buChar char="●"/>
            </a:pPr>
            <a:r>
              <a:rPr lang="cs-CZ" sz="4950" dirty="0">
                <a:solidFill>
                  <a:srgbClr val="050046"/>
                </a:solidFill>
                <a:latin typeface="Montserrat"/>
                <a:ea typeface="Montserrat"/>
                <a:cs typeface="Montserrat"/>
                <a:sym typeface="Montserrat"/>
              </a:rPr>
              <a:t>Celkem </a:t>
            </a:r>
            <a:r>
              <a:rPr lang="cs-CZ" sz="495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tři navazující registrace:</a:t>
            </a:r>
            <a:endParaRPr lang="cs-CZ" sz="4950" dirty="0"/>
          </a:p>
          <a:p>
            <a:pPr marL="971550" lvl="1" indent="-289852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50046"/>
              </a:buClr>
              <a:buSzPct val="100000"/>
              <a:buChar char="●"/>
            </a:pPr>
            <a:r>
              <a:rPr lang="cs-CZ" sz="4950" dirty="0">
                <a:solidFill>
                  <a:srgbClr val="0044FF"/>
                </a:solidFill>
                <a:latin typeface="Montserrat"/>
                <a:ea typeface="Montserrat"/>
                <a:cs typeface="Montserrat"/>
                <a:sym typeface="Montserrat"/>
              </a:rPr>
              <a:t>Žádost o registraci výrobce </a:t>
            </a:r>
            <a:r>
              <a:rPr lang="cs-CZ" sz="4950" dirty="0">
                <a:latin typeface="Montserrat"/>
                <a:ea typeface="Montserrat"/>
                <a:cs typeface="Montserrat"/>
                <a:sym typeface="Montserrat"/>
              </a:rPr>
              <a:t> - </a:t>
            </a:r>
            <a:r>
              <a:rPr lang="cs-CZ" sz="495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registrace </a:t>
            </a:r>
            <a:r>
              <a:rPr lang="cs-CZ" sz="4950" b="1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EANd</a:t>
            </a:r>
            <a:endParaRPr lang="cs-CZ" sz="495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cs-CZ" sz="4950" dirty="0">
              <a:solidFill>
                <a:srgbClr val="0044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71550" lvl="1" indent="-289852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50046"/>
              </a:buClr>
              <a:buSzPct val="100000"/>
              <a:buChar char="●"/>
            </a:pPr>
            <a:r>
              <a:rPr lang="cs-CZ" sz="4950" dirty="0">
                <a:solidFill>
                  <a:srgbClr val="0044FF"/>
                </a:solidFill>
                <a:latin typeface="Montserrat"/>
                <a:ea typeface="Montserrat"/>
                <a:cs typeface="Montserrat"/>
                <a:sym typeface="Montserrat"/>
              </a:rPr>
              <a:t>Žádost o vytvoření skupiny sdílení </a:t>
            </a:r>
            <a:endParaRPr lang="cs-CZ" sz="4950" dirty="0"/>
          </a:p>
          <a:p>
            <a:pPr marL="1428750" lvl="2" indent="-289852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50046"/>
              </a:buClr>
              <a:buSzPct val="100000"/>
              <a:buChar char="●"/>
            </a:pPr>
            <a:r>
              <a:rPr lang="cs-CZ" sz="495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Podává tzv. </a:t>
            </a:r>
            <a:r>
              <a:rPr lang="cs-CZ" sz="4950" dirty="0">
                <a:solidFill>
                  <a:srgbClr val="0044FF"/>
                </a:solidFill>
                <a:latin typeface="Montserrat"/>
                <a:ea typeface="Montserrat"/>
                <a:cs typeface="Montserrat"/>
                <a:sym typeface="Montserrat"/>
              </a:rPr>
              <a:t>správce skupiny sdílení </a:t>
            </a:r>
            <a:r>
              <a:rPr lang="cs-CZ" sz="495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na základě plné moci všech registrovaných</a:t>
            </a:r>
            <a:endParaRPr lang="cs-CZ" sz="4950" dirty="0"/>
          </a:p>
          <a:p>
            <a:pPr marL="1428750" lvl="2" indent="-289852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50046"/>
              </a:buClr>
              <a:buSzPct val="100000"/>
              <a:buChar char="●"/>
            </a:pPr>
            <a:r>
              <a:rPr lang="cs-CZ" sz="495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Žádost obsahuje:</a:t>
            </a:r>
            <a:endParaRPr lang="cs-CZ" sz="4950" dirty="0"/>
          </a:p>
          <a:p>
            <a:pPr marL="1885950" lvl="3" indent="-289852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50046"/>
              </a:buClr>
              <a:buSzPct val="100000"/>
              <a:buChar char="●"/>
            </a:pPr>
            <a:r>
              <a:rPr lang="cs-CZ" sz="4950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EANy</a:t>
            </a:r>
            <a:r>
              <a:rPr lang="cs-CZ" sz="495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všech výrobců, kteří mají být přiřazeni do skupiny sdílení </a:t>
            </a:r>
            <a:endParaRPr lang="cs-CZ" sz="4950" dirty="0"/>
          </a:p>
          <a:p>
            <a:pPr marL="1885950" lvl="3" indent="-289852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50046"/>
              </a:buClr>
              <a:buSzPct val="100000"/>
              <a:buChar char="●"/>
            </a:pPr>
            <a:r>
              <a:rPr lang="cs-CZ" sz="495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Zvolený </a:t>
            </a:r>
            <a:r>
              <a:rPr lang="cs-CZ" sz="4950" dirty="0">
                <a:solidFill>
                  <a:srgbClr val="0044FF"/>
                </a:solidFill>
                <a:latin typeface="Montserrat"/>
                <a:ea typeface="Montserrat"/>
                <a:cs typeface="Montserrat"/>
                <a:sym typeface="Montserrat"/>
              </a:rPr>
              <a:t>typ skupiny sdílení </a:t>
            </a:r>
            <a:r>
              <a:rPr lang="cs-CZ" sz="495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(aktivní zákazník, energetické společenství, bytový dům)</a:t>
            </a:r>
            <a:endParaRPr lang="cs-CZ" sz="4950" dirty="0"/>
          </a:p>
          <a:p>
            <a:pPr marL="1885950" lvl="3" indent="-289852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50046"/>
              </a:buClr>
              <a:buSzPct val="100000"/>
              <a:buChar char="●"/>
            </a:pPr>
            <a:r>
              <a:rPr lang="cs-CZ" sz="495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Informaci, zda požadují iterační způsob výpočtu sdílené elektřiny (výhodné, ale pozor, jen pro skupiny do 50 EAN)</a:t>
            </a:r>
          </a:p>
          <a:p>
            <a:pPr marL="18288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cs-CZ" sz="495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71550" lvl="1" indent="-289852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50046"/>
              </a:buClr>
              <a:buSzPct val="100000"/>
              <a:buFont typeface="Arial"/>
              <a:buChar char="•"/>
            </a:pPr>
            <a:r>
              <a:rPr lang="cs-CZ" sz="4950" dirty="0">
                <a:solidFill>
                  <a:srgbClr val="0044FF"/>
                </a:solidFill>
                <a:latin typeface="Montserrat"/>
                <a:ea typeface="Montserrat"/>
                <a:cs typeface="Montserrat"/>
                <a:sym typeface="Montserrat"/>
              </a:rPr>
              <a:t>Žádost o přiřazení odběratelů do skupiny sdílení</a:t>
            </a:r>
            <a:endParaRPr lang="cs-CZ" sz="4950" dirty="0"/>
          </a:p>
          <a:p>
            <a:pPr marL="1428750" lvl="2" indent="-289852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50046"/>
              </a:buClr>
              <a:buSzPct val="100000"/>
              <a:buFont typeface="Arial"/>
              <a:buChar char="•"/>
            </a:pPr>
            <a:r>
              <a:rPr lang="cs-CZ" sz="495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Podává tzv. </a:t>
            </a:r>
            <a:r>
              <a:rPr lang="cs-CZ" sz="4950" dirty="0">
                <a:solidFill>
                  <a:srgbClr val="0044FF"/>
                </a:solidFill>
                <a:latin typeface="Montserrat"/>
                <a:ea typeface="Montserrat"/>
                <a:cs typeface="Montserrat"/>
                <a:sym typeface="Montserrat"/>
              </a:rPr>
              <a:t>správce skupiny sdílení </a:t>
            </a:r>
            <a:r>
              <a:rPr lang="cs-CZ" sz="495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na základě plné moci všech registrovaných</a:t>
            </a:r>
            <a:endParaRPr lang="cs-CZ" sz="4950" dirty="0"/>
          </a:p>
          <a:p>
            <a:pPr marL="1428750" lvl="2" indent="-289852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50046"/>
              </a:buClr>
              <a:buSzPct val="100000"/>
              <a:buFont typeface="Arial"/>
              <a:buChar char="•"/>
            </a:pPr>
            <a:r>
              <a:rPr lang="cs-CZ" sz="495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Žádost obsahuje: </a:t>
            </a:r>
            <a:endParaRPr lang="cs-CZ" sz="4950" dirty="0"/>
          </a:p>
          <a:p>
            <a:pPr marL="1885950" lvl="3" indent="-289852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50046"/>
              </a:buClr>
              <a:buSzPct val="100000"/>
              <a:buFont typeface="Arial"/>
              <a:buChar char="•"/>
            </a:pPr>
            <a:r>
              <a:rPr lang="cs-CZ" sz="4950" b="1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EANo</a:t>
            </a:r>
            <a:r>
              <a:rPr lang="cs-CZ" sz="495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všech odběratelů, kteří mají být přiřazeni do skupiny sdílení</a:t>
            </a:r>
            <a:endParaRPr lang="cs-CZ" sz="4950" dirty="0"/>
          </a:p>
          <a:p>
            <a:pPr marL="1885950" lvl="3" indent="-289852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50046"/>
              </a:buClr>
              <a:buSzPct val="100000"/>
              <a:buFont typeface="Arial"/>
              <a:buChar char="•"/>
            </a:pPr>
            <a:r>
              <a:rPr lang="cs-CZ" sz="495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Registrační číslo skupiny sdílení </a:t>
            </a:r>
            <a:endParaRPr lang="cs-CZ" sz="4950" dirty="0"/>
          </a:p>
          <a:p>
            <a:pPr marL="1885950" lvl="3" indent="-289852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50046"/>
              </a:buClr>
              <a:buSzPct val="100000"/>
              <a:buFont typeface="Arial"/>
              <a:buChar char="•"/>
            </a:pPr>
            <a:r>
              <a:rPr lang="cs-CZ" sz="495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Alokační klíč jako pevné procento alokace sdílené elektřiny do každého OM</a:t>
            </a:r>
            <a:endParaRPr lang="cs-CZ" sz="4950" dirty="0"/>
          </a:p>
          <a:p>
            <a:pPr marL="1885950" lvl="3" indent="-289852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50046"/>
              </a:buClr>
              <a:buSzPct val="100000"/>
              <a:buFont typeface="Arial"/>
              <a:buChar char="•"/>
            </a:pPr>
            <a:r>
              <a:rPr lang="cs-CZ" sz="495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Určení priority výroben (max. 1 - 5), z nichž má být sdíleno do jednotlivých OM</a:t>
            </a:r>
          </a:p>
          <a:p>
            <a:pPr marL="1885950" lvl="3" indent="-289852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Montserrat"/>
              <a:buChar char="•"/>
            </a:pPr>
            <a:r>
              <a:rPr lang="cs-CZ" sz="495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Při přiřazení </a:t>
            </a:r>
            <a:r>
              <a:rPr lang="cs-CZ" sz="4950" b="1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EANo</a:t>
            </a:r>
            <a:r>
              <a:rPr lang="cs-CZ" sz="495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cs-CZ" sz="495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EDC odesílá žádost o průběhové měření</a:t>
            </a:r>
          </a:p>
          <a:p>
            <a:pPr marL="1885950" lvl="3" indent="-289852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Montserrat"/>
              <a:buChar char="•"/>
            </a:pPr>
            <a:r>
              <a:rPr lang="cs-CZ" sz="495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Teprve po potvrzení průběhového měření od OTE začíná sdílení</a:t>
            </a:r>
          </a:p>
          <a:p>
            <a:pPr marL="971550" lvl="1" indent="-191463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50046"/>
              </a:buClr>
              <a:buSzPts val="1606"/>
              <a:buNone/>
            </a:pPr>
            <a:endParaRPr sz="1300" dirty="0">
              <a:solidFill>
                <a:srgbClr val="05004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" name="Google Shape;75;g30482c2f0c7_0_57">
            <a:extLst>
              <a:ext uri="{FF2B5EF4-FFF2-40B4-BE49-F238E27FC236}">
                <a16:creationId xmlns:a16="http://schemas.microsoft.com/office/drawing/2014/main" id="{6939F5CD-16C0-D4C1-64E6-F93E84029C5D}"/>
              </a:ext>
            </a:extLst>
          </p:cNvPr>
          <p:cNvSpPr txBox="1">
            <a:spLocks/>
          </p:cNvSpPr>
          <p:nvPr/>
        </p:nvSpPr>
        <p:spPr>
          <a:xfrm>
            <a:off x="0" y="119423"/>
            <a:ext cx="9144000" cy="667697"/>
          </a:xfrm>
          <a:prstGeom prst="rect">
            <a:avLst/>
          </a:prstGeom>
          <a:gradFill flip="none" rotWithShape="1">
            <a:gsLst>
              <a:gs pos="46000">
                <a:srgbClr val="D1E4D7"/>
              </a:gs>
              <a:gs pos="0">
                <a:srgbClr val="00B050"/>
              </a:gs>
              <a:gs pos="74000">
                <a:schemeClr val="accent1">
                  <a:lumMod val="45000"/>
                  <a:lumOff val="55000"/>
                </a:schemeClr>
              </a:gs>
              <a:gs pos="100000">
                <a:srgbClr val="0070C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lt1"/>
              </a:buClr>
              <a:buSzPts val="3600"/>
              <a:buFont typeface="Montserrat SemiBold"/>
              <a:buNone/>
            </a:pPr>
            <a:r>
              <a:rPr lang="cs-CZ" sz="3200" dirty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</a:t>
            </a:r>
            <a:r>
              <a:rPr lang="cs-CZ" sz="3200" dirty="0">
                <a:solidFill>
                  <a:srgbClr val="05004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Registrace sdílení u EDC</a:t>
            </a:r>
            <a:endParaRPr lang="cs-CZ" sz="3200" dirty="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3084745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0000"/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WatercolorSponge brushSize="1"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 t="-24000" b="-43000"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0482c2f0c7_0_0"/>
          <p:cNvSpPr txBox="1">
            <a:spLocks noGrp="1"/>
          </p:cNvSpPr>
          <p:nvPr>
            <p:ph type="body" idx="1"/>
          </p:nvPr>
        </p:nvSpPr>
        <p:spPr>
          <a:xfrm>
            <a:off x="311700" y="138918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685800" lvl="1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50046"/>
              </a:buClr>
              <a:buSzPts val="2100"/>
              <a:buNone/>
            </a:pPr>
            <a:endParaRPr sz="1300">
              <a:solidFill>
                <a:srgbClr val="05004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50046"/>
              </a:buClr>
              <a:buSzPts val="2100"/>
              <a:buNone/>
            </a:pPr>
            <a:endParaRPr sz="1300">
              <a:solidFill>
                <a:srgbClr val="05004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6" name="Google Shape;86;g30482c2f0c7_0_0"/>
          <p:cNvSpPr txBox="1">
            <a:spLocks noGrp="1"/>
          </p:cNvSpPr>
          <p:nvPr>
            <p:ph type="body" idx="1"/>
          </p:nvPr>
        </p:nvSpPr>
        <p:spPr>
          <a:xfrm>
            <a:off x="311700" y="110369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286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50046"/>
              </a:buClr>
              <a:buSzPts val="2100"/>
              <a:buNone/>
            </a:pPr>
            <a:endParaRPr sz="1700" dirty="0">
              <a:solidFill>
                <a:srgbClr val="0044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514350" lvl="0" indent="-285789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50046"/>
              </a:buClr>
              <a:buSzPts val="2100"/>
              <a:buChar char="●"/>
            </a:pPr>
            <a:r>
              <a:rPr lang="cs-CZ" sz="1700" dirty="0">
                <a:solidFill>
                  <a:srgbClr val="050046"/>
                </a:solidFill>
                <a:latin typeface="Montserrat"/>
                <a:ea typeface="Montserrat"/>
                <a:cs typeface="Montserrat"/>
                <a:sym typeface="Montserrat"/>
              </a:rPr>
              <a:t>Dokud není společenství registrováno u ERÚ, </a:t>
            </a:r>
            <a:r>
              <a:rPr lang="cs-CZ" sz="1700" dirty="0">
                <a:solidFill>
                  <a:srgbClr val="0044FF"/>
                </a:solidFill>
                <a:latin typeface="Montserrat"/>
                <a:ea typeface="Montserrat"/>
                <a:cs typeface="Montserrat"/>
                <a:sym typeface="Montserrat"/>
              </a:rPr>
              <a:t>není ve smyslu EZ vůbec považováno za energetické společenství </a:t>
            </a:r>
            <a:r>
              <a:rPr lang="cs-CZ" sz="1700" dirty="0">
                <a:solidFill>
                  <a:srgbClr val="050046"/>
                </a:solidFill>
                <a:latin typeface="Montserrat"/>
                <a:ea typeface="Montserrat"/>
                <a:cs typeface="Montserrat"/>
                <a:sym typeface="Montserrat"/>
              </a:rPr>
              <a:t>ani za společenství pro OZE a nemá tedy </a:t>
            </a:r>
            <a:r>
              <a:rPr lang="cs-CZ" sz="1700" dirty="0">
                <a:solidFill>
                  <a:srgbClr val="0044FF"/>
                </a:solidFill>
                <a:latin typeface="Montserrat"/>
                <a:ea typeface="Montserrat"/>
                <a:cs typeface="Montserrat"/>
                <a:sym typeface="Montserrat"/>
              </a:rPr>
              <a:t>žádná oprávnění </a:t>
            </a:r>
            <a:r>
              <a:rPr lang="cs-CZ" sz="1700" dirty="0">
                <a:solidFill>
                  <a:srgbClr val="050046"/>
                </a:solidFill>
                <a:latin typeface="Montserrat"/>
                <a:ea typeface="Montserrat"/>
                <a:cs typeface="Montserrat"/>
                <a:sym typeface="Montserrat"/>
              </a:rPr>
              <a:t>(zejm. právo sdílet elektřinu ve skupině více než 11 EAN).</a:t>
            </a:r>
            <a:endParaRPr dirty="0"/>
          </a:p>
          <a:p>
            <a:pPr marL="514350" lvl="0" indent="-285789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50046"/>
              </a:buClr>
              <a:buSzPts val="2100"/>
              <a:buChar char="●"/>
            </a:pPr>
            <a:r>
              <a:rPr lang="cs-CZ" sz="1700" dirty="0">
                <a:solidFill>
                  <a:srgbClr val="0044FF"/>
                </a:solidFill>
                <a:latin typeface="Montserrat"/>
                <a:ea typeface="Montserrat"/>
                <a:cs typeface="Montserrat"/>
                <a:sym typeface="Montserrat"/>
              </a:rPr>
              <a:t>Nižší administrativní zátěž</a:t>
            </a:r>
            <a:r>
              <a:rPr lang="cs-CZ" sz="1700" dirty="0">
                <a:solidFill>
                  <a:srgbClr val="050046"/>
                </a:solidFill>
                <a:latin typeface="Montserrat"/>
                <a:ea typeface="Montserrat"/>
                <a:cs typeface="Montserrat"/>
                <a:sym typeface="Montserrat"/>
              </a:rPr>
              <a:t>, pokud se zaregistruji ve chvíli, kdy má společenství ještě málo členů. </a:t>
            </a:r>
            <a:endParaRPr dirty="0"/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 dirty="0">
              <a:solidFill>
                <a:srgbClr val="05004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71550" lvl="1" indent="-191463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50046"/>
              </a:buClr>
              <a:buSzPts val="1606"/>
              <a:buNone/>
            </a:pPr>
            <a:endParaRPr sz="1300" dirty="0">
              <a:solidFill>
                <a:srgbClr val="05004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" name="Google Shape;75;g30482c2f0c7_0_57">
            <a:extLst>
              <a:ext uri="{FF2B5EF4-FFF2-40B4-BE49-F238E27FC236}">
                <a16:creationId xmlns:a16="http://schemas.microsoft.com/office/drawing/2014/main" id="{A6A210E7-DFAF-5262-21BE-6DB7B885686F}"/>
              </a:ext>
            </a:extLst>
          </p:cNvPr>
          <p:cNvSpPr txBox="1">
            <a:spLocks/>
          </p:cNvSpPr>
          <p:nvPr/>
        </p:nvSpPr>
        <p:spPr>
          <a:xfrm>
            <a:off x="0" y="119423"/>
            <a:ext cx="9144000" cy="667697"/>
          </a:xfrm>
          <a:prstGeom prst="rect">
            <a:avLst/>
          </a:prstGeom>
          <a:gradFill flip="none" rotWithShape="1">
            <a:gsLst>
              <a:gs pos="46000">
                <a:srgbClr val="D1E4D7"/>
              </a:gs>
              <a:gs pos="0">
                <a:srgbClr val="00B050"/>
              </a:gs>
              <a:gs pos="74000">
                <a:schemeClr val="accent1">
                  <a:lumMod val="45000"/>
                  <a:lumOff val="55000"/>
                </a:schemeClr>
              </a:gs>
              <a:gs pos="100000">
                <a:srgbClr val="0070C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rmAutofit fontScale="92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lt1"/>
              </a:buClr>
              <a:buSzPts val="3600"/>
              <a:buFont typeface="Montserrat SemiBold"/>
              <a:buNone/>
            </a:pPr>
            <a:r>
              <a:rPr lang="cs-CZ" sz="3200" dirty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</a:t>
            </a:r>
            <a:r>
              <a:rPr lang="cs-CZ" sz="3200" dirty="0">
                <a:solidFill>
                  <a:srgbClr val="05004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Energetická společenství: registrace u ERÚ</a:t>
            </a:r>
            <a:endParaRPr lang="cs-CZ" sz="3200" dirty="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0000"/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WatercolorSponge brushSize="1"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 t="-24000" b="-43000"/>
          </a:stretch>
        </a:blipFill>
        <a:effectLst/>
      </p:bgPr>
    </p:bg>
    <p:spTree>
      <p:nvGrpSpPr>
        <p:cNvPr id="1" name="Shape 83">
          <a:extLst>
            <a:ext uri="{FF2B5EF4-FFF2-40B4-BE49-F238E27FC236}">
              <a16:creationId xmlns:a16="http://schemas.microsoft.com/office/drawing/2014/main" id="{A4B02935-5FBF-AF60-BDD4-0009B2EDB9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0482c2f0c7_0_0">
            <a:extLst>
              <a:ext uri="{FF2B5EF4-FFF2-40B4-BE49-F238E27FC236}">
                <a16:creationId xmlns:a16="http://schemas.microsoft.com/office/drawing/2014/main" id="{E2388DAB-B380-C9A2-8398-162586A26B8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11700" y="138918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685800" lvl="1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50046"/>
              </a:buClr>
              <a:buSzPts val="2100"/>
              <a:buNone/>
            </a:pPr>
            <a:endParaRPr sz="1300">
              <a:solidFill>
                <a:srgbClr val="05004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50046"/>
              </a:buClr>
              <a:buSzPts val="2100"/>
              <a:buNone/>
            </a:pPr>
            <a:endParaRPr sz="1300">
              <a:solidFill>
                <a:srgbClr val="05004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6" name="Google Shape;86;g30482c2f0c7_0_0">
            <a:extLst>
              <a:ext uri="{FF2B5EF4-FFF2-40B4-BE49-F238E27FC236}">
                <a16:creationId xmlns:a16="http://schemas.microsoft.com/office/drawing/2014/main" id="{414270C3-E808-334F-4D32-96337733E13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11700" y="1103694"/>
            <a:ext cx="8520600" cy="3846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indent="0">
              <a:lnSpc>
                <a:spcPct val="95000"/>
              </a:lnSpc>
              <a:buSzPts val="770"/>
              <a:buNone/>
            </a:pPr>
            <a:r>
              <a:rPr lang="cs-CZ" b="1" dirty="0">
                <a:solidFill>
                  <a:srgbClr val="050046"/>
                </a:solidFill>
                <a:latin typeface="Montserrat"/>
                <a:sym typeface="Montserrat"/>
              </a:rPr>
              <a:t>Legislativní omezení v lex OZE II:</a:t>
            </a:r>
            <a:endParaRPr lang="cs-CZ" b="1" dirty="0">
              <a:solidFill>
                <a:srgbClr val="050046"/>
              </a:solidFill>
              <a:latin typeface="Montserrat"/>
            </a:endParaRPr>
          </a:p>
          <a:p>
            <a:pPr marL="742950" lvl="1" indent="-289525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59"/>
              <a:buFont typeface="Arial"/>
              <a:buChar char="•"/>
            </a:pPr>
            <a:r>
              <a:rPr lang="cs-CZ" sz="1600" b="0" i="0" u="none" strike="noStrike" dirty="0">
                <a:solidFill>
                  <a:srgbClr val="050046"/>
                </a:solidFill>
                <a:latin typeface="Montserrat"/>
                <a:ea typeface="Montserrat"/>
                <a:cs typeface="Montserrat"/>
                <a:sym typeface="Montserrat"/>
              </a:rPr>
              <a:t>Přechodná (1. 7. 2026) - skupina sdílení o </a:t>
            </a:r>
            <a:r>
              <a:rPr lang="cs-CZ" sz="1600" b="0" i="0" u="none" strike="noStrike" dirty="0">
                <a:solidFill>
                  <a:srgbClr val="0044FF"/>
                </a:solidFill>
                <a:latin typeface="Montserrat"/>
                <a:ea typeface="Montserrat"/>
                <a:cs typeface="Montserrat"/>
                <a:sym typeface="Montserrat"/>
              </a:rPr>
              <a:t>max. 1 000 členech </a:t>
            </a:r>
            <a:r>
              <a:rPr lang="cs-CZ" sz="1600" b="0" i="0" u="none" strike="noStrike" dirty="0">
                <a:solidFill>
                  <a:srgbClr val="050046"/>
                </a:solidFill>
                <a:latin typeface="Montserrat"/>
                <a:ea typeface="Montserrat"/>
                <a:cs typeface="Montserrat"/>
                <a:sym typeface="Montserrat"/>
              </a:rPr>
              <a:t>(resp. EAN), všichni </a:t>
            </a:r>
            <a:r>
              <a:rPr lang="cs-CZ" sz="1600" b="0" i="0" u="none" strike="noStrike" dirty="0">
                <a:solidFill>
                  <a:srgbClr val="0044FF"/>
                </a:solidFill>
                <a:latin typeface="Montserrat"/>
                <a:ea typeface="Montserrat"/>
                <a:cs typeface="Montserrat"/>
                <a:sym typeface="Montserrat"/>
              </a:rPr>
              <a:t>na území 3 vzájemně sousedících obcí s rozšířenou působností, příp. území Prahy  </a:t>
            </a:r>
            <a:r>
              <a:rPr lang="cs-CZ" sz="1600" b="0" i="0" u="none" strike="noStrike" dirty="0">
                <a:solidFill>
                  <a:srgbClr val="050046"/>
                </a:solidFill>
                <a:latin typeface="Montserrat"/>
                <a:ea typeface="Montserrat"/>
                <a:cs typeface="Montserrat"/>
                <a:sym typeface="Montserrat"/>
              </a:rPr>
              <a:t>(výjimka aktivní zákazník)</a:t>
            </a:r>
            <a:endParaRPr lang="cs-CZ" sz="1800" b="0" i="0" u="none" strike="noStrike" dirty="0">
              <a:solidFill>
                <a:srgbClr val="05004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lvl="1" indent="-289525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59"/>
              <a:buFont typeface="Arial"/>
              <a:buChar char="•"/>
            </a:pPr>
            <a:r>
              <a:rPr lang="cs-CZ" sz="1600" b="0" i="0" u="none" strike="noStrike" dirty="0">
                <a:solidFill>
                  <a:srgbClr val="050046"/>
                </a:solidFill>
                <a:latin typeface="Montserrat"/>
                <a:ea typeface="Montserrat"/>
                <a:cs typeface="Montserrat"/>
                <a:sym typeface="Montserrat"/>
              </a:rPr>
              <a:t>Trvalé – žádné odběrné místo ani výrobna nesmí být zapojeny do více než 1 skupiny sdílení</a:t>
            </a:r>
            <a:endParaRPr lang="cs-CZ" sz="1800" b="0" i="0" u="none" strike="noStrike" dirty="0">
              <a:solidFill>
                <a:srgbClr val="05004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770"/>
              <a:buNone/>
            </a:pPr>
            <a:endParaRPr lang="cs-CZ" dirty="0">
              <a:solidFill>
                <a:srgbClr val="05004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770"/>
              <a:buNone/>
            </a:pPr>
            <a:r>
              <a:rPr lang="cs-CZ" b="1" i="0" u="none" strike="noStrike" dirty="0">
                <a:solidFill>
                  <a:srgbClr val="050046"/>
                </a:solidFill>
                <a:latin typeface="Montserrat"/>
                <a:ea typeface="Montserrat"/>
                <a:cs typeface="Montserrat"/>
                <a:sym typeface="Montserrat"/>
              </a:rPr>
              <a:t>Přechodná omezení ve vyhlášce o PTE:</a:t>
            </a:r>
            <a:endParaRPr lang="cs-CZ" sz="2800" b="1" i="0" u="none" strike="noStrike" dirty="0">
              <a:solidFill>
                <a:srgbClr val="050046"/>
              </a:solidFill>
            </a:endParaRPr>
          </a:p>
          <a:p>
            <a:pPr marL="742950" lvl="1" indent="-289525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59"/>
              <a:buFont typeface="Arial"/>
              <a:buChar char="•"/>
            </a:pPr>
            <a:r>
              <a:rPr lang="cs-CZ" sz="1600" b="0" i="0" u="none" strike="noStrike" dirty="0">
                <a:solidFill>
                  <a:srgbClr val="050046"/>
                </a:solidFill>
                <a:latin typeface="Montserrat"/>
                <a:ea typeface="Montserrat"/>
                <a:cs typeface="Montserrat"/>
                <a:sym typeface="Montserrat"/>
              </a:rPr>
              <a:t>V rámci 1 skupiny sdílení neomezené množství výroben elektřiny, </a:t>
            </a:r>
            <a:r>
              <a:rPr lang="cs-CZ" sz="1600" b="0" i="0" u="none" strike="noStrike" dirty="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do jednoho odběrného místa </a:t>
            </a:r>
            <a:r>
              <a:rPr lang="cs-CZ" sz="1600" b="0" i="0" u="none" strike="noStrike" dirty="0">
                <a:solidFill>
                  <a:srgbClr val="050046"/>
                </a:solidFill>
                <a:latin typeface="Montserrat"/>
                <a:ea typeface="Montserrat"/>
                <a:cs typeface="Montserrat"/>
                <a:sym typeface="Montserrat"/>
              </a:rPr>
              <a:t>však </a:t>
            </a:r>
            <a:r>
              <a:rPr lang="cs-CZ" sz="1600" b="0" i="0" u="none" strike="noStrike" dirty="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nelze sdílet elektřinu z více než 5 výroben </a:t>
            </a:r>
            <a:endParaRPr lang="cs-CZ" sz="1800" b="0" i="0" u="none" strike="noStrike" dirty="0">
              <a:solidFill>
                <a:srgbClr val="05004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lvl="1" indent="-289525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59"/>
              <a:buFont typeface="Arial"/>
              <a:buChar char="•"/>
            </a:pPr>
            <a:r>
              <a:rPr lang="cs-CZ" sz="1600" b="0" i="0" u="none" strike="noStrike" dirty="0">
                <a:solidFill>
                  <a:srgbClr val="050046"/>
                </a:solidFill>
                <a:latin typeface="Montserrat"/>
                <a:ea typeface="Montserrat"/>
                <a:cs typeface="Montserrat"/>
                <a:sym typeface="Montserrat"/>
              </a:rPr>
              <a:t>V rámci 1 skupiny sdílení </a:t>
            </a:r>
            <a:r>
              <a:rPr lang="cs-CZ" sz="1600" b="0" i="0" u="none" strike="noStrike" dirty="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nelze kombinovat </a:t>
            </a:r>
            <a:r>
              <a:rPr lang="cs-CZ" sz="1600" b="0" i="0" u="none" strike="noStrike" dirty="0">
                <a:solidFill>
                  <a:srgbClr val="050046"/>
                </a:solidFill>
                <a:latin typeface="Montserrat"/>
                <a:ea typeface="Montserrat"/>
                <a:cs typeface="Montserrat"/>
                <a:sym typeface="Montserrat"/>
              </a:rPr>
              <a:t>sdílení bez využití distribuční soustavy (</a:t>
            </a:r>
            <a:r>
              <a:rPr lang="cs-CZ" sz="1600" b="0" i="0" u="none" strike="noStrike" dirty="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bytový dům</a:t>
            </a:r>
            <a:r>
              <a:rPr lang="cs-CZ" sz="1600" b="0" i="0" u="none" strike="noStrike" dirty="0">
                <a:solidFill>
                  <a:srgbClr val="050046"/>
                </a:solidFill>
                <a:latin typeface="Montserrat"/>
                <a:ea typeface="Montserrat"/>
                <a:cs typeface="Montserrat"/>
                <a:sym typeface="Montserrat"/>
              </a:rPr>
              <a:t>) a s využitím distribuční soustavy (</a:t>
            </a:r>
            <a:r>
              <a:rPr lang="cs-CZ" sz="1600" b="0" i="0" u="none" strike="noStrike" dirty="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širší komunita</a:t>
            </a:r>
            <a:r>
              <a:rPr lang="cs-CZ" sz="1600" b="0" i="0" u="none" strike="noStrike" dirty="0">
                <a:solidFill>
                  <a:srgbClr val="050046"/>
                </a:solidFill>
                <a:latin typeface="Montserrat"/>
                <a:ea typeface="Montserrat"/>
                <a:cs typeface="Montserrat"/>
                <a:sym typeface="Montserrat"/>
              </a:rPr>
              <a:t>)</a:t>
            </a:r>
            <a:endParaRPr lang="cs-CZ" sz="1800" b="0" i="0" u="none" strike="noStrike" dirty="0">
              <a:solidFill>
                <a:srgbClr val="05004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lvl="1" indent="-289525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59"/>
              <a:buFont typeface="Arial"/>
              <a:buChar char="•"/>
            </a:pPr>
            <a:r>
              <a:rPr lang="cs-CZ" sz="1600" b="0" i="0" u="none" strike="noStrike" dirty="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Sdílení</a:t>
            </a:r>
            <a:r>
              <a:rPr lang="cs-CZ" sz="1600" b="0" i="0" u="none" strike="noStrike" dirty="0">
                <a:solidFill>
                  <a:srgbClr val="05004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cs-CZ" sz="1600" b="0" i="0" u="none" strike="noStrike" dirty="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pouze</a:t>
            </a:r>
            <a:r>
              <a:rPr lang="cs-CZ" sz="1600" b="0" i="0" u="none" strike="noStrike" dirty="0">
                <a:solidFill>
                  <a:srgbClr val="050046"/>
                </a:solidFill>
                <a:latin typeface="Montserrat"/>
                <a:ea typeface="Montserrat"/>
                <a:cs typeface="Montserrat"/>
                <a:sym typeface="Montserrat"/>
              </a:rPr>
              <a:t> méně efektivní </a:t>
            </a:r>
            <a:r>
              <a:rPr lang="cs-CZ" sz="1600" b="0" i="0" u="none" strike="noStrike" dirty="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statickou metodou </a:t>
            </a:r>
            <a:r>
              <a:rPr lang="cs-CZ" sz="1600" b="0" i="0" u="none" strike="noStrike" dirty="0">
                <a:solidFill>
                  <a:srgbClr val="050046"/>
                </a:solidFill>
                <a:latin typeface="Montserrat"/>
                <a:ea typeface="Montserrat"/>
                <a:cs typeface="Montserrat"/>
                <a:sym typeface="Montserrat"/>
              </a:rPr>
              <a:t>(</a:t>
            </a:r>
            <a:r>
              <a:rPr lang="cs-CZ" sz="1600" dirty="0">
                <a:solidFill>
                  <a:srgbClr val="0044FF"/>
                </a:solidFill>
                <a:latin typeface="Montserrat"/>
                <a:ea typeface="Montserrat"/>
                <a:cs typeface="Montserrat"/>
                <a:sym typeface="Montserrat"/>
              </a:rPr>
              <a:t>u skupin sdílení o max. 50 EAN výhodnější model s 5 opakováními (iteracemi), kde se efekt blíží dynamické metodě</a:t>
            </a:r>
            <a:r>
              <a:rPr lang="cs-CZ" sz="1600" b="0" i="0" u="none" strike="noStrike" dirty="0">
                <a:solidFill>
                  <a:srgbClr val="050046"/>
                </a:solidFill>
                <a:latin typeface="Montserrat"/>
                <a:ea typeface="Montserrat"/>
                <a:cs typeface="Montserrat"/>
                <a:sym typeface="Montserrat"/>
              </a:rPr>
              <a:t>; u větších skupin sdílení bez opakování), </a:t>
            </a:r>
            <a:r>
              <a:rPr lang="cs-CZ" sz="1600" b="0" i="0" u="none" strike="noStrike" dirty="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ztráta objemu sdílené elektřiny v rozmezí 20 – 50 %. </a:t>
            </a:r>
            <a:endParaRPr lang="cs-CZ" sz="1600" dirty="0"/>
          </a:p>
          <a:p>
            <a:pPr marL="742950" lvl="1" indent="-289525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59"/>
              <a:buFont typeface="Arial"/>
              <a:buChar char="•"/>
            </a:pPr>
            <a:r>
              <a:rPr lang="cs-CZ" sz="1600" dirty="0">
                <a:solidFill>
                  <a:srgbClr val="050046"/>
                </a:solidFill>
                <a:latin typeface="Montserrat"/>
                <a:ea typeface="Montserrat"/>
                <a:cs typeface="Montserrat"/>
                <a:sym typeface="Montserrat"/>
              </a:rPr>
              <a:t>Předávací místo přiřazené ve skupině sdílení </a:t>
            </a:r>
            <a:r>
              <a:rPr lang="cs-CZ" sz="1600" dirty="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nesmí</a:t>
            </a:r>
            <a:r>
              <a:rPr lang="cs-CZ" sz="1600" dirty="0">
                <a:solidFill>
                  <a:srgbClr val="05004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cs-CZ" sz="1600" b="0" i="0" u="none" strike="noStrike" dirty="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poskytovat podpůrné služby. </a:t>
            </a:r>
            <a:endParaRPr lang="cs-CZ" sz="1600" dirty="0"/>
          </a:p>
          <a:p>
            <a:pPr marL="742950" lvl="1" indent="-289525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59"/>
              <a:buFont typeface="Arial"/>
              <a:buChar char="•"/>
            </a:pPr>
            <a:r>
              <a:rPr lang="cs-CZ" sz="1600" b="1" dirty="0">
                <a:solidFill>
                  <a:srgbClr val="050046"/>
                </a:solidFill>
                <a:latin typeface="Montserrat"/>
                <a:ea typeface="Montserrat"/>
                <a:cs typeface="Montserrat"/>
                <a:sym typeface="Montserrat"/>
              </a:rPr>
              <a:t>Cílový model sdílení elektřiny není ve vyhlášce o PTE nijak garantován </a:t>
            </a:r>
            <a:r>
              <a:rPr lang="cs-CZ" sz="1600" dirty="0">
                <a:solidFill>
                  <a:srgbClr val="050046"/>
                </a:solidFill>
                <a:latin typeface="Montserrat"/>
                <a:ea typeface="Montserrat"/>
                <a:cs typeface="Montserrat"/>
                <a:sym typeface="Montserrat"/>
              </a:rPr>
              <a:t>(je však popsán v zadávací dokumentaci EDC – dostatečná garance?).</a:t>
            </a:r>
            <a:endParaRPr lang="cs-CZ" sz="1600" dirty="0"/>
          </a:p>
        </p:txBody>
      </p:sp>
      <p:sp>
        <p:nvSpPr>
          <p:cNvPr id="4" name="Google Shape;75;g30482c2f0c7_0_57">
            <a:extLst>
              <a:ext uri="{FF2B5EF4-FFF2-40B4-BE49-F238E27FC236}">
                <a16:creationId xmlns:a16="http://schemas.microsoft.com/office/drawing/2014/main" id="{350126C4-7A86-5518-2914-76C3B7CEA9F9}"/>
              </a:ext>
            </a:extLst>
          </p:cNvPr>
          <p:cNvSpPr txBox="1">
            <a:spLocks/>
          </p:cNvSpPr>
          <p:nvPr/>
        </p:nvSpPr>
        <p:spPr>
          <a:xfrm>
            <a:off x="0" y="119423"/>
            <a:ext cx="9144000" cy="667697"/>
          </a:xfrm>
          <a:prstGeom prst="rect">
            <a:avLst/>
          </a:prstGeom>
          <a:gradFill flip="none" rotWithShape="1">
            <a:gsLst>
              <a:gs pos="46000">
                <a:srgbClr val="D1E4D7"/>
              </a:gs>
              <a:gs pos="0">
                <a:srgbClr val="00B050"/>
              </a:gs>
              <a:gs pos="74000">
                <a:schemeClr val="accent1">
                  <a:lumMod val="45000"/>
                  <a:lumOff val="55000"/>
                </a:schemeClr>
              </a:gs>
              <a:gs pos="100000">
                <a:srgbClr val="0070C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lt1"/>
              </a:buClr>
              <a:buSzPts val="3600"/>
              <a:buFont typeface="Montserrat SemiBold"/>
              <a:buNone/>
            </a:pPr>
            <a:r>
              <a:rPr lang="cs-CZ" sz="3200" dirty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</a:t>
            </a:r>
            <a:r>
              <a:rPr lang="cs-CZ" sz="3200" dirty="0">
                <a:solidFill>
                  <a:srgbClr val="05004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Způsoby alokace sdílené elektřiny </a:t>
            </a:r>
            <a:endParaRPr lang="cs-CZ" sz="3200" dirty="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26804246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0000"/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WatercolorSponge brushSize="1"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 t="-24000" b="-43000"/>
          </a:stretch>
        </a:blipFill>
        <a:effectLst/>
      </p:bgPr>
    </p:bg>
    <p:spTree>
      <p:nvGrpSpPr>
        <p:cNvPr id="1" name="Shape 83">
          <a:extLst>
            <a:ext uri="{FF2B5EF4-FFF2-40B4-BE49-F238E27FC236}">
              <a16:creationId xmlns:a16="http://schemas.microsoft.com/office/drawing/2014/main" id="{D591C39E-094D-6DE2-7209-D613AA40FE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0482c2f0c7_0_0">
            <a:extLst>
              <a:ext uri="{FF2B5EF4-FFF2-40B4-BE49-F238E27FC236}">
                <a16:creationId xmlns:a16="http://schemas.microsoft.com/office/drawing/2014/main" id="{67A86224-29C1-8E42-CAE5-558C53242B2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11700" y="138918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685800" lvl="1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50046"/>
              </a:buClr>
              <a:buSzPts val="2100"/>
              <a:buNone/>
            </a:pPr>
            <a:endParaRPr sz="1300">
              <a:solidFill>
                <a:srgbClr val="05004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50046"/>
              </a:buClr>
              <a:buSzPts val="2100"/>
              <a:buNone/>
            </a:pPr>
            <a:endParaRPr sz="1300">
              <a:solidFill>
                <a:srgbClr val="05004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" name="Google Shape;75;g30482c2f0c7_0_57">
            <a:extLst>
              <a:ext uri="{FF2B5EF4-FFF2-40B4-BE49-F238E27FC236}">
                <a16:creationId xmlns:a16="http://schemas.microsoft.com/office/drawing/2014/main" id="{B87EA8A3-8CC3-DBD4-2D21-8DC36189ED35}"/>
              </a:ext>
            </a:extLst>
          </p:cNvPr>
          <p:cNvSpPr txBox="1">
            <a:spLocks/>
          </p:cNvSpPr>
          <p:nvPr/>
        </p:nvSpPr>
        <p:spPr>
          <a:xfrm>
            <a:off x="0" y="119423"/>
            <a:ext cx="9144000" cy="667697"/>
          </a:xfrm>
          <a:prstGeom prst="rect">
            <a:avLst/>
          </a:prstGeom>
          <a:gradFill flip="none" rotWithShape="1">
            <a:gsLst>
              <a:gs pos="46000">
                <a:srgbClr val="D1E4D7"/>
              </a:gs>
              <a:gs pos="0">
                <a:srgbClr val="00B050"/>
              </a:gs>
              <a:gs pos="74000">
                <a:schemeClr val="accent1">
                  <a:lumMod val="45000"/>
                  <a:lumOff val="55000"/>
                </a:schemeClr>
              </a:gs>
              <a:gs pos="100000">
                <a:srgbClr val="0070C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lt1"/>
              </a:buClr>
              <a:buSzPts val="3600"/>
              <a:buFont typeface="Montserrat SemiBold"/>
              <a:buNone/>
            </a:pPr>
            <a:r>
              <a:rPr lang="cs-CZ" sz="3200" dirty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</a:t>
            </a:r>
            <a:r>
              <a:rPr lang="cs-CZ" sz="3200" dirty="0">
                <a:solidFill>
                  <a:srgbClr val="05004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Přístup k datům z EDC a od PDS</a:t>
            </a:r>
            <a:endParaRPr lang="cs-CZ" sz="3200" dirty="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5" name="Google Shape;121;p24">
            <a:extLst>
              <a:ext uri="{FF2B5EF4-FFF2-40B4-BE49-F238E27FC236}">
                <a16:creationId xmlns:a16="http://schemas.microsoft.com/office/drawing/2014/main" id="{7CB22983-7525-1CC8-F8A8-1B4A1AE1E49B}"/>
              </a:ext>
            </a:extLst>
          </p:cNvPr>
          <p:cNvSpPr txBox="1">
            <a:spLocks/>
          </p:cNvSpPr>
          <p:nvPr/>
        </p:nvSpPr>
        <p:spPr>
          <a:xfrm>
            <a:off x="97335" y="1113319"/>
            <a:ext cx="8520600" cy="3732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32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514350" indent="-240851">
              <a:buClr>
                <a:srgbClr val="050046"/>
              </a:buClr>
              <a:buSzPct val="107733"/>
            </a:pPr>
            <a:r>
              <a:rPr lang="cs-CZ" sz="5171" dirty="0">
                <a:solidFill>
                  <a:srgbClr val="050046"/>
                </a:solidFill>
                <a:latin typeface="Montserrat"/>
                <a:ea typeface="Montserrat"/>
                <a:cs typeface="Montserrat"/>
                <a:sym typeface="Montserrat"/>
              </a:rPr>
              <a:t>Data má z EDC má správce skupiny sdílení k dispozici s frekvencí:</a:t>
            </a:r>
            <a:endParaRPr lang="cs-CZ" sz="5271" dirty="0"/>
          </a:p>
          <a:p>
            <a:pPr marL="514350" indent="-240851">
              <a:buClr>
                <a:srgbClr val="050046"/>
              </a:buClr>
              <a:buSzPct val="107733"/>
            </a:pPr>
            <a:r>
              <a:rPr lang="cs-CZ" sz="5171" dirty="0">
                <a:solidFill>
                  <a:srgbClr val="050046"/>
                </a:solidFill>
                <a:latin typeface="Montserrat"/>
                <a:ea typeface="Montserrat"/>
                <a:cs typeface="Montserrat"/>
                <a:sym typeface="Montserrat"/>
              </a:rPr>
              <a:t>Jednou denně (tj. s denním zpožděním):</a:t>
            </a:r>
            <a:endParaRPr lang="cs-CZ" sz="5271" dirty="0"/>
          </a:p>
          <a:p>
            <a:pPr marL="971550" lvl="1" indent="-215153">
              <a:buClr>
                <a:srgbClr val="050046"/>
              </a:buClr>
              <a:buSzPct val="31730"/>
              <a:buFont typeface="Arial"/>
              <a:buChar char="●"/>
            </a:pPr>
            <a:r>
              <a:rPr lang="cs-CZ" sz="4671" dirty="0">
                <a:solidFill>
                  <a:srgbClr val="0044FF"/>
                </a:solidFill>
                <a:latin typeface="Montserrat"/>
                <a:ea typeface="Montserrat"/>
                <a:cs typeface="Montserrat"/>
                <a:sym typeface="Montserrat"/>
              </a:rPr>
              <a:t>Předběžné hodnoty </a:t>
            </a:r>
            <a:r>
              <a:rPr lang="cs-CZ" sz="4771" dirty="0">
                <a:solidFill>
                  <a:srgbClr val="050046"/>
                </a:solidFill>
                <a:latin typeface="Montserrat"/>
                <a:ea typeface="Montserrat"/>
                <a:cs typeface="Montserrat"/>
                <a:sym typeface="Montserrat"/>
              </a:rPr>
              <a:t>výroby, spotřeby a sdílené elektřiny jednotlivých PM (pro každý 15-minutový interval) </a:t>
            </a:r>
            <a:endParaRPr lang="cs-CZ" sz="4871" dirty="0"/>
          </a:p>
          <a:p>
            <a:pPr marL="514350" indent="-240851">
              <a:buClr>
                <a:srgbClr val="050046"/>
              </a:buClr>
              <a:buSzPct val="107733"/>
            </a:pPr>
            <a:r>
              <a:rPr lang="cs-CZ" sz="5171" dirty="0">
                <a:solidFill>
                  <a:srgbClr val="050046"/>
                </a:solidFill>
                <a:latin typeface="Montserrat"/>
                <a:ea typeface="Montserrat"/>
                <a:cs typeface="Montserrat"/>
                <a:sym typeface="Montserrat"/>
              </a:rPr>
              <a:t>Jednou měsíčně (tj. za předešlý měsíc)</a:t>
            </a:r>
            <a:endParaRPr lang="cs-CZ" sz="5271" dirty="0"/>
          </a:p>
          <a:p>
            <a:pPr marL="971550" lvl="1" indent="-215153">
              <a:buClr>
                <a:srgbClr val="050046"/>
              </a:buClr>
              <a:buSzPct val="31730"/>
              <a:buFont typeface="Arial"/>
              <a:buChar char="●"/>
            </a:pPr>
            <a:r>
              <a:rPr lang="cs-CZ" sz="4671" dirty="0">
                <a:solidFill>
                  <a:srgbClr val="0044FF"/>
                </a:solidFill>
                <a:latin typeface="Montserrat"/>
                <a:ea typeface="Montserrat"/>
                <a:cs typeface="Montserrat"/>
                <a:sym typeface="Montserrat"/>
              </a:rPr>
              <a:t>Skutečné hodnoty </a:t>
            </a:r>
            <a:r>
              <a:rPr lang="cs-CZ" sz="4771" dirty="0">
                <a:solidFill>
                  <a:srgbClr val="050046"/>
                </a:solidFill>
                <a:latin typeface="Montserrat"/>
                <a:ea typeface="Montserrat"/>
                <a:cs typeface="Montserrat"/>
                <a:sym typeface="Montserrat"/>
              </a:rPr>
              <a:t>výroby, spotřeby a sdílené elektřiny jednotlivých PM (pro každý 15-minutový interval) </a:t>
            </a:r>
            <a:endParaRPr lang="cs-CZ" sz="4871" dirty="0"/>
          </a:p>
          <a:p>
            <a:pPr marL="228600" indent="0">
              <a:buClr>
                <a:srgbClr val="050046"/>
              </a:buClr>
              <a:buSzPct val="40605"/>
              <a:buFont typeface="Arial"/>
              <a:buNone/>
            </a:pPr>
            <a:endParaRPr lang="cs-CZ" sz="5171" dirty="0">
              <a:solidFill>
                <a:srgbClr val="05004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514350" indent="-240852" algn="just">
              <a:buClr>
                <a:srgbClr val="050046"/>
              </a:buClr>
              <a:buSzPct val="107733"/>
            </a:pPr>
            <a:r>
              <a:rPr lang="cs-CZ" sz="5171" dirty="0">
                <a:solidFill>
                  <a:srgbClr val="0044FF"/>
                </a:solidFill>
                <a:latin typeface="Montserrat"/>
                <a:ea typeface="Montserrat"/>
                <a:cs typeface="Montserrat"/>
                <a:sym typeface="Montserrat"/>
              </a:rPr>
              <a:t>PDS</a:t>
            </a:r>
            <a:r>
              <a:rPr lang="cs-CZ" sz="5171" dirty="0">
                <a:solidFill>
                  <a:srgbClr val="050046"/>
                </a:solidFill>
                <a:latin typeface="Montserrat"/>
                <a:ea typeface="Montserrat"/>
                <a:cs typeface="Montserrat"/>
                <a:sym typeface="Montserrat"/>
              </a:rPr>
              <a:t> bude mít podle LO3 povinnost </a:t>
            </a:r>
            <a:r>
              <a:rPr lang="cs-CZ" sz="5171" dirty="0">
                <a:solidFill>
                  <a:srgbClr val="0044FF"/>
                </a:solidFill>
                <a:latin typeface="Montserrat"/>
                <a:ea typeface="Montserrat"/>
                <a:cs typeface="Montserrat"/>
                <a:sym typeface="Montserrat"/>
              </a:rPr>
              <a:t>poskytovat data z chytrého měření </a:t>
            </a:r>
            <a:r>
              <a:rPr lang="cs-CZ" sz="5171" dirty="0">
                <a:solidFill>
                  <a:srgbClr val="050046"/>
                </a:solidFill>
                <a:latin typeface="Montserrat"/>
                <a:ea typeface="Montserrat"/>
                <a:cs typeface="Montserrat"/>
                <a:sym typeface="Montserrat"/>
              </a:rPr>
              <a:t>zákazníkům bezplatně prostřednictvím online komunikačního rozhraní </a:t>
            </a:r>
            <a:r>
              <a:rPr lang="cs-CZ" sz="5171" dirty="0">
                <a:solidFill>
                  <a:srgbClr val="0044FF"/>
                </a:solidFill>
                <a:latin typeface="Montserrat"/>
                <a:ea typeface="Montserrat"/>
                <a:cs typeface="Montserrat"/>
                <a:sym typeface="Montserrat"/>
              </a:rPr>
              <a:t>v téměř reálném čase </a:t>
            </a:r>
            <a:r>
              <a:rPr lang="cs-CZ" sz="5171" dirty="0">
                <a:solidFill>
                  <a:srgbClr val="050046"/>
                </a:solidFill>
                <a:latin typeface="Montserrat"/>
                <a:ea typeface="Montserrat"/>
                <a:cs typeface="Montserrat"/>
                <a:sym typeface="Montserrat"/>
              </a:rPr>
              <a:t>(nejpozději do 15 minut). Účinnost tohoto ustanovení je předpokládána k </a:t>
            </a:r>
            <a:r>
              <a:rPr lang="cs-CZ" sz="5171" dirty="0">
                <a:solidFill>
                  <a:srgbClr val="0044FF"/>
                </a:solidFill>
                <a:latin typeface="Montserrat"/>
                <a:ea typeface="Montserrat"/>
                <a:cs typeface="Montserrat"/>
                <a:sym typeface="Montserrat"/>
              </a:rPr>
              <a:t>1. 1. 2025</a:t>
            </a:r>
            <a:endParaRPr lang="cs-CZ" sz="5171" dirty="0">
              <a:latin typeface="Montserrat"/>
              <a:ea typeface="Montserrat"/>
              <a:cs typeface="Montserrat"/>
              <a:sym typeface="Montserrat"/>
            </a:endParaRPr>
          </a:p>
          <a:p>
            <a:pPr marL="514350" indent="-144558">
              <a:buClr>
                <a:srgbClr val="050046"/>
              </a:buClr>
              <a:buSzPct val="42177"/>
              <a:buFont typeface="Arial"/>
              <a:buNone/>
            </a:pPr>
            <a:endParaRPr lang="cs-CZ" sz="5271" dirty="0">
              <a:solidFill>
                <a:srgbClr val="05004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71550" lvl="1" indent="-175934">
              <a:buClr>
                <a:srgbClr val="050046"/>
              </a:buClr>
              <a:buSzPct val="123526"/>
              <a:buFont typeface="Arial"/>
              <a:buNone/>
            </a:pPr>
            <a:endParaRPr lang="cs-CZ" dirty="0">
              <a:solidFill>
                <a:srgbClr val="05004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71550" lvl="1" indent="-183777">
              <a:buClr>
                <a:srgbClr val="050046"/>
              </a:buClr>
              <a:buSzPct val="123527"/>
              <a:buFont typeface="Arial"/>
              <a:buNone/>
            </a:pPr>
            <a:endParaRPr lang="cs-CZ" sz="1300" dirty="0">
              <a:solidFill>
                <a:srgbClr val="05004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514350" indent="-144557">
              <a:buClr>
                <a:srgbClr val="050046"/>
              </a:buClr>
              <a:buSzPct val="123528"/>
              <a:buFont typeface="Arial"/>
              <a:buNone/>
            </a:pPr>
            <a:endParaRPr lang="cs-CZ" dirty="0"/>
          </a:p>
          <a:p>
            <a:pPr marL="685800" lvl="1" indent="0" algn="just">
              <a:buClr>
                <a:srgbClr val="050046"/>
              </a:buClr>
              <a:buSzPct val="123528"/>
              <a:buFont typeface="Arial"/>
              <a:buNone/>
            </a:pPr>
            <a:endParaRPr lang="cs-CZ" sz="1700" dirty="0">
              <a:solidFill>
                <a:srgbClr val="05004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514350" indent="-172403">
              <a:buClr>
                <a:srgbClr val="050046"/>
              </a:buClr>
              <a:buSzPct val="123528"/>
              <a:buFont typeface="Arial"/>
              <a:buNone/>
            </a:pPr>
            <a:endParaRPr lang="cs-CZ" sz="1700" dirty="0">
              <a:solidFill>
                <a:srgbClr val="0044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514350" indent="-172403">
              <a:buClr>
                <a:srgbClr val="050046"/>
              </a:buClr>
              <a:buSzPct val="123528"/>
              <a:buFont typeface="Arial"/>
              <a:buNone/>
            </a:pPr>
            <a:endParaRPr lang="cs-CZ" sz="1700" dirty="0">
              <a:solidFill>
                <a:srgbClr val="05004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514350" indent="-199073">
              <a:buClr>
                <a:srgbClr val="050046"/>
              </a:buClr>
              <a:buSzPct val="123527"/>
              <a:buFont typeface="Arial"/>
              <a:buNone/>
            </a:pPr>
            <a:endParaRPr lang="cs-CZ" sz="1300" dirty="0">
              <a:solidFill>
                <a:srgbClr val="05004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514350" indent="-172403">
              <a:buClr>
                <a:srgbClr val="050046"/>
              </a:buClr>
              <a:buSzPct val="123528"/>
              <a:buFont typeface="Arial"/>
              <a:buNone/>
            </a:pPr>
            <a:endParaRPr lang="cs-CZ" sz="1700" dirty="0">
              <a:solidFill>
                <a:srgbClr val="05004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2721150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FAF0D6E-7C3E-C908-08CE-A39D95CC6A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8338" y="4190162"/>
            <a:ext cx="8727323" cy="898490"/>
          </a:xfrm>
        </p:spPr>
        <p:txBody>
          <a:bodyPr>
            <a:normAutofit lnSpcReduction="10000"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400" dirty="0"/>
              <a:t>Od 1.9.2024 do 30.9.2024 bylo nasdíleno z FVE na RD do obecních objektů – 276,89 kWh el. energie.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400" dirty="0"/>
              <a:t>Celková spotřeba el. energie na objektech kam míří sdílená energie – 8,09 </a:t>
            </a:r>
            <a:r>
              <a:rPr lang="cs-CZ" sz="1400" dirty="0" err="1"/>
              <a:t>MWh</a:t>
            </a:r>
            <a:endParaRPr lang="cs-CZ" sz="14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400" dirty="0"/>
              <a:t>Pokrytí spotřeby sdílenou energií - 3% </a:t>
            </a:r>
          </a:p>
          <a:p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5382CC5A-0967-BB36-B339-EA29518091A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55958" y="829661"/>
            <a:ext cx="8432084" cy="3360501"/>
          </a:xfrm>
          <a:prstGeom prst="rect">
            <a:avLst/>
          </a:prstGeom>
        </p:spPr>
      </p:pic>
      <p:sp>
        <p:nvSpPr>
          <p:cNvPr id="3" name="Google Shape;75;g30482c2f0c7_0_57">
            <a:extLst>
              <a:ext uri="{FF2B5EF4-FFF2-40B4-BE49-F238E27FC236}">
                <a16:creationId xmlns:a16="http://schemas.microsoft.com/office/drawing/2014/main" id="{58C24E6E-7A43-CE8F-F1E7-9B796D40EABE}"/>
              </a:ext>
            </a:extLst>
          </p:cNvPr>
          <p:cNvSpPr txBox="1">
            <a:spLocks/>
          </p:cNvSpPr>
          <p:nvPr/>
        </p:nvSpPr>
        <p:spPr>
          <a:xfrm>
            <a:off x="0" y="119423"/>
            <a:ext cx="9144000" cy="667697"/>
          </a:xfrm>
          <a:prstGeom prst="rect">
            <a:avLst/>
          </a:prstGeom>
          <a:gradFill flip="none" rotWithShape="1">
            <a:gsLst>
              <a:gs pos="46000">
                <a:srgbClr val="D1E4D7"/>
              </a:gs>
              <a:gs pos="0">
                <a:srgbClr val="00B050"/>
              </a:gs>
              <a:gs pos="74000">
                <a:schemeClr val="accent1">
                  <a:lumMod val="45000"/>
                  <a:lumOff val="55000"/>
                </a:schemeClr>
              </a:gs>
              <a:gs pos="100000">
                <a:srgbClr val="0070C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lt1"/>
              </a:buClr>
              <a:buSzPts val="3600"/>
              <a:buFont typeface="Montserrat SemiBold"/>
              <a:buNone/>
            </a:pPr>
            <a:r>
              <a:rPr lang="cs-CZ" sz="3200" dirty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</a:t>
            </a:r>
            <a:r>
              <a:rPr lang="cs-CZ" sz="3200" dirty="0">
                <a:solidFill>
                  <a:srgbClr val="050046"/>
                </a:solidFill>
                <a:latin typeface="Montserrat SemiBold"/>
              </a:rPr>
              <a:t>Jak vypadá sdílení v praxi </a:t>
            </a:r>
            <a:endParaRPr lang="cs-CZ" sz="3200" dirty="0">
              <a:solidFill>
                <a:srgbClr val="050046"/>
              </a:solidFill>
              <a:latin typeface="Montserrat SemiBold"/>
              <a:sym typeface="Montserrat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31356330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0000"/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WatercolorSponge brushSize="1"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 t="-24000" b="-43000"/>
          </a:stretch>
        </a:blipFill>
        <a:effectLst/>
      </p:bgPr>
    </p:bg>
    <p:spTree>
      <p:nvGrpSpPr>
        <p:cNvPr id="1" name="Shape 83">
          <a:extLst>
            <a:ext uri="{FF2B5EF4-FFF2-40B4-BE49-F238E27FC236}">
              <a16:creationId xmlns:a16="http://schemas.microsoft.com/office/drawing/2014/main" id="{4AA95E62-BBB2-DD78-8CF6-9425818677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0482c2f0c7_0_0">
            <a:extLst>
              <a:ext uri="{FF2B5EF4-FFF2-40B4-BE49-F238E27FC236}">
                <a16:creationId xmlns:a16="http://schemas.microsoft.com/office/drawing/2014/main" id="{C9FDA376-BFE1-B770-C19A-B306D7B2251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11700" y="138918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685800" lvl="1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50046"/>
              </a:buClr>
              <a:buSzPts val="2100"/>
              <a:buNone/>
            </a:pPr>
            <a:endParaRPr sz="1300">
              <a:solidFill>
                <a:srgbClr val="05004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50046"/>
              </a:buClr>
              <a:buSzPts val="2100"/>
              <a:buNone/>
            </a:pPr>
            <a:endParaRPr sz="1300">
              <a:solidFill>
                <a:srgbClr val="05004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" name="Google Shape;75;g30482c2f0c7_0_57">
            <a:extLst>
              <a:ext uri="{FF2B5EF4-FFF2-40B4-BE49-F238E27FC236}">
                <a16:creationId xmlns:a16="http://schemas.microsoft.com/office/drawing/2014/main" id="{CA25535F-6806-4260-65F9-104B6ADE8F9D}"/>
              </a:ext>
            </a:extLst>
          </p:cNvPr>
          <p:cNvSpPr txBox="1">
            <a:spLocks/>
          </p:cNvSpPr>
          <p:nvPr/>
        </p:nvSpPr>
        <p:spPr>
          <a:xfrm>
            <a:off x="0" y="119423"/>
            <a:ext cx="9144000" cy="667697"/>
          </a:xfrm>
          <a:prstGeom prst="rect">
            <a:avLst/>
          </a:prstGeom>
          <a:gradFill flip="none" rotWithShape="1">
            <a:gsLst>
              <a:gs pos="46000">
                <a:srgbClr val="D1E4D7"/>
              </a:gs>
              <a:gs pos="0">
                <a:srgbClr val="00B050"/>
              </a:gs>
              <a:gs pos="74000">
                <a:schemeClr val="accent1">
                  <a:lumMod val="45000"/>
                  <a:lumOff val="55000"/>
                </a:schemeClr>
              </a:gs>
              <a:gs pos="100000">
                <a:srgbClr val="0070C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lt1"/>
              </a:buClr>
              <a:buSzPts val="3600"/>
              <a:buFont typeface="Montserrat SemiBold"/>
              <a:buNone/>
            </a:pPr>
            <a:r>
              <a:rPr lang="cs-CZ" sz="3200" dirty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</a:t>
            </a:r>
            <a:r>
              <a:rPr lang="cs-CZ" sz="3200" dirty="0">
                <a:solidFill>
                  <a:srgbClr val="05004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Fakturace sdílení</a:t>
            </a:r>
            <a:endParaRPr lang="cs-CZ" sz="3200" dirty="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" name="Google Shape;128;g30482c2f0c7_0_168">
            <a:extLst>
              <a:ext uri="{FF2B5EF4-FFF2-40B4-BE49-F238E27FC236}">
                <a16:creationId xmlns:a16="http://schemas.microsoft.com/office/drawing/2014/main" id="{FD541158-53D0-181C-7540-60FB8F2CD2E1}"/>
              </a:ext>
            </a:extLst>
          </p:cNvPr>
          <p:cNvSpPr txBox="1">
            <a:spLocks/>
          </p:cNvSpPr>
          <p:nvPr/>
        </p:nvSpPr>
        <p:spPr>
          <a:xfrm>
            <a:off x="311700" y="973607"/>
            <a:ext cx="8520600" cy="37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-317050">
              <a:buClr>
                <a:srgbClr val="050046"/>
              </a:buClr>
              <a:buSzPct val="107733"/>
            </a:pPr>
            <a:r>
              <a:rPr lang="cs-CZ" sz="1400" dirty="0">
                <a:solidFill>
                  <a:srgbClr val="050046"/>
                </a:solidFill>
                <a:latin typeface="Montserrat"/>
                <a:ea typeface="Montserrat"/>
                <a:cs typeface="Montserrat"/>
                <a:sym typeface="Montserrat"/>
              </a:rPr>
              <a:t>Pro fakturaci silové elektřiny se použije změřená spotřeba </a:t>
            </a:r>
            <a:r>
              <a:rPr lang="cs-CZ" sz="1400" dirty="0" err="1">
                <a:solidFill>
                  <a:srgbClr val="050046"/>
                </a:solidFill>
                <a:latin typeface="Montserrat"/>
                <a:ea typeface="Montserrat"/>
                <a:cs typeface="Montserrat"/>
                <a:sym typeface="Montserrat"/>
              </a:rPr>
              <a:t>EANo</a:t>
            </a:r>
            <a:r>
              <a:rPr lang="cs-CZ" sz="1400" dirty="0">
                <a:solidFill>
                  <a:srgbClr val="050046"/>
                </a:solidFill>
                <a:latin typeface="Montserrat"/>
                <a:ea typeface="Montserrat"/>
                <a:cs typeface="Montserrat"/>
                <a:sym typeface="Montserrat"/>
              </a:rPr>
              <a:t> snížená o alokovanou elektřinu ze všech </a:t>
            </a:r>
            <a:r>
              <a:rPr lang="cs-CZ" sz="1400" dirty="0" err="1">
                <a:solidFill>
                  <a:srgbClr val="050046"/>
                </a:solidFill>
                <a:latin typeface="Montserrat"/>
                <a:ea typeface="Montserrat"/>
                <a:cs typeface="Montserrat"/>
                <a:sym typeface="Montserrat"/>
              </a:rPr>
              <a:t>EANd</a:t>
            </a:r>
            <a:endParaRPr lang="cs-CZ" sz="1400" dirty="0">
              <a:solidFill>
                <a:srgbClr val="05004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7050">
              <a:buClr>
                <a:srgbClr val="050046"/>
              </a:buClr>
              <a:buSzPct val="107733"/>
            </a:pPr>
            <a:r>
              <a:rPr lang="cs-CZ" sz="1400" dirty="0">
                <a:solidFill>
                  <a:srgbClr val="050046"/>
                </a:solidFill>
                <a:latin typeface="Montserrat"/>
                <a:ea typeface="Montserrat"/>
                <a:cs typeface="Montserrat"/>
                <a:sym typeface="Montserrat"/>
              </a:rPr>
              <a:t>Pro fakturaci regulovaných složek se použije změřená spotřeba </a:t>
            </a:r>
            <a:r>
              <a:rPr lang="cs-CZ" sz="1400" dirty="0" err="1">
                <a:solidFill>
                  <a:srgbClr val="050046"/>
                </a:solidFill>
                <a:latin typeface="Montserrat"/>
                <a:ea typeface="Montserrat"/>
                <a:cs typeface="Montserrat"/>
                <a:sym typeface="Montserrat"/>
              </a:rPr>
              <a:t>EANo</a:t>
            </a:r>
            <a:r>
              <a:rPr lang="cs-CZ" sz="1400" dirty="0">
                <a:solidFill>
                  <a:srgbClr val="050046"/>
                </a:solidFill>
                <a:latin typeface="Montserrat"/>
                <a:ea typeface="Montserrat"/>
                <a:cs typeface="Montserrat"/>
                <a:sym typeface="Montserrat"/>
              </a:rPr>
              <a:t> snížená o alokovanou elektřinu pouze z </a:t>
            </a:r>
            <a:r>
              <a:rPr lang="cs-CZ" sz="1400" dirty="0" err="1">
                <a:solidFill>
                  <a:srgbClr val="050046"/>
                </a:solidFill>
                <a:latin typeface="Montserrat"/>
                <a:ea typeface="Montserrat"/>
                <a:cs typeface="Montserrat"/>
                <a:sym typeface="Montserrat"/>
              </a:rPr>
              <a:t>EANd</a:t>
            </a:r>
            <a:r>
              <a:rPr lang="cs-CZ" sz="1400" dirty="0">
                <a:solidFill>
                  <a:srgbClr val="050046"/>
                </a:solidFill>
                <a:latin typeface="Montserrat"/>
                <a:ea typeface="Montserrat"/>
                <a:cs typeface="Montserrat"/>
                <a:sym typeface="Montserrat"/>
              </a:rPr>
              <a:t>, ze kterých daný </a:t>
            </a:r>
            <a:r>
              <a:rPr lang="cs-CZ" sz="1400" dirty="0" err="1">
                <a:solidFill>
                  <a:srgbClr val="050046"/>
                </a:solidFill>
                <a:latin typeface="Montserrat"/>
                <a:ea typeface="Montserrat"/>
                <a:cs typeface="Montserrat"/>
                <a:sym typeface="Montserrat"/>
              </a:rPr>
              <a:t>EANo</a:t>
            </a:r>
            <a:r>
              <a:rPr lang="cs-CZ" sz="1400" dirty="0">
                <a:solidFill>
                  <a:srgbClr val="050046"/>
                </a:solidFill>
                <a:latin typeface="Montserrat"/>
                <a:ea typeface="Montserrat"/>
                <a:cs typeface="Montserrat"/>
                <a:sym typeface="Montserrat"/>
              </a:rPr>
              <a:t> sdílí elektřinu bez využití DS </a:t>
            </a:r>
          </a:p>
          <a:p>
            <a:pPr indent="-317050">
              <a:buClr>
                <a:srgbClr val="050046"/>
              </a:buClr>
              <a:buSzPct val="107733"/>
            </a:pPr>
            <a:r>
              <a:rPr lang="cs-CZ" sz="1400" dirty="0">
                <a:solidFill>
                  <a:srgbClr val="050046"/>
                </a:solidFill>
                <a:latin typeface="Montserrat"/>
                <a:ea typeface="Montserrat"/>
                <a:cs typeface="Montserrat"/>
                <a:sym typeface="Montserrat"/>
              </a:rPr>
              <a:t>Pro fakturaci dodávky </a:t>
            </a:r>
            <a:r>
              <a:rPr lang="cs-CZ" sz="1400" dirty="0" err="1">
                <a:solidFill>
                  <a:srgbClr val="050046"/>
                </a:solidFill>
                <a:latin typeface="Montserrat"/>
                <a:ea typeface="Montserrat"/>
                <a:cs typeface="Montserrat"/>
                <a:sym typeface="Montserrat"/>
              </a:rPr>
              <a:t>EANd</a:t>
            </a:r>
            <a:r>
              <a:rPr lang="cs-CZ" sz="1400" dirty="0">
                <a:solidFill>
                  <a:srgbClr val="050046"/>
                </a:solidFill>
                <a:latin typeface="Montserrat"/>
                <a:ea typeface="Montserrat"/>
                <a:cs typeface="Montserrat"/>
                <a:sym typeface="Montserrat"/>
              </a:rPr>
              <a:t> do sítě se použije změřená dodávka do sítě snížená o elektřinu alokovanou z daného </a:t>
            </a:r>
            <a:r>
              <a:rPr lang="cs-CZ" sz="1400" dirty="0" err="1">
                <a:solidFill>
                  <a:srgbClr val="050046"/>
                </a:solidFill>
                <a:latin typeface="Montserrat"/>
                <a:ea typeface="Montserrat"/>
                <a:cs typeface="Montserrat"/>
                <a:sym typeface="Montserrat"/>
              </a:rPr>
              <a:t>EANd</a:t>
            </a:r>
            <a:r>
              <a:rPr lang="cs-CZ" sz="1400" dirty="0">
                <a:solidFill>
                  <a:srgbClr val="050046"/>
                </a:solidFill>
                <a:latin typeface="Montserrat"/>
                <a:ea typeface="Montserrat"/>
                <a:cs typeface="Montserrat"/>
                <a:sym typeface="Montserrat"/>
              </a:rPr>
              <a:t> do všech </a:t>
            </a:r>
            <a:r>
              <a:rPr lang="cs-CZ" sz="1400" dirty="0" err="1">
                <a:solidFill>
                  <a:srgbClr val="050046"/>
                </a:solidFill>
                <a:latin typeface="Montserrat"/>
                <a:ea typeface="Montserrat"/>
                <a:cs typeface="Montserrat"/>
                <a:sym typeface="Montserrat"/>
              </a:rPr>
              <a:t>EANo</a:t>
            </a:r>
            <a:r>
              <a:rPr lang="cs-CZ" sz="1400" dirty="0">
                <a:solidFill>
                  <a:srgbClr val="050046"/>
                </a:solidFill>
                <a:latin typeface="Montserrat"/>
                <a:ea typeface="Montserrat"/>
                <a:cs typeface="Montserrat"/>
                <a:sym typeface="Montserrat"/>
              </a:rPr>
              <a:t>, do kterých dané </a:t>
            </a:r>
            <a:r>
              <a:rPr lang="cs-CZ" sz="1400" dirty="0" err="1">
                <a:solidFill>
                  <a:srgbClr val="050046"/>
                </a:solidFill>
                <a:latin typeface="Montserrat"/>
                <a:ea typeface="Montserrat"/>
                <a:cs typeface="Montserrat"/>
                <a:sym typeface="Montserrat"/>
              </a:rPr>
              <a:t>EANd</a:t>
            </a:r>
            <a:r>
              <a:rPr lang="cs-CZ" sz="1400" dirty="0">
                <a:solidFill>
                  <a:srgbClr val="050046"/>
                </a:solidFill>
                <a:latin typeface="Montserrat"/>
                <a:ea typeface="Montserrat"/>
                <a:cs typeface="Montserrat"/>
                <a:sym typeface="Montserrat"/>
              </a:rPr>
              <a:t> elektřinu sdílí. </a:t>
            </a:r>
          </a:p>
          <a:p>
            <a:pPr indent="0">
              <a:buFont typeface="Arial"/>
              <a:buNone/>
            </a:pPr>
            <a:endParaRPr lang="cs-CZ" sz="1400" dirty="0">
              <a:solidFill>
                <a:srgbClr val="05004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indent="0">
              <a:buFont typeface="Arial"/>
              <a:buNone/>
            </a:pPr>
            <a:r>
              <a:rPr lang="cs-CZ" sz="1400" b="1" dirty="0">
                <a:solidFill>
                  <a:srgbClr val="050046"/>
                </a:solidFill>
                <a:latin typeface="Montserrat"/>
                <a:ea typeface="Montserrat"/>
                <a:cs typeface="Montserrat"/>
                <a:sym typeface="Montserrat"/>
              </a:rPr>
              <a:t>Na faktuře budou podle novelizované vyhlášky o vyúčtování dodávek uvedeny následující informace:</a:t>
            </a:r>
          </a:p>
          <a:p>
            <a:pPr indent="0">
              <a:buFont typeface="Arial"/>
              <a:buNone/>
            </a:pPr>
            <a:endParaRPr lang="cs-CZ" sz="1400" dirty="0">
              <a:solidFill>
                <a:srgbClr val="05004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0700">
              <a:buClr>
                <a:srgbClr val="050046"/>
              </a:buClr>
              <a:buSzPct val="100000"/>
              <a:buFont typeface="Montserrat"/>
              <a:buChar char="●"/>
            </a:pPr>
            <a:r>
              <a:rPr lang="cs-CZ" sz="1400" dirty="0">
                <a:solidFill>
                  <a:srgbClr val="050046"/>
                </a:solidFill>
                <a:latin typeface="Montserrat"/>
                <a:ea typeface="Montserrat"/>
                <a:cs typeface="Montserrat"/>
                <a:sym typeface="Montserrat"/>
              </a:rPr>
              <a:t>Objem změřené elektřiny.</a:t>
            </a:r>
          </a:p>
          <a:p>
            <a:pPr indent="-310700">
              <a:buClr>
                <a:srgbClr val="050046"/>
              </a:buClr>
              <a:buSzPct val="100000"/>
              <a:buFont typeface="Montserrat"/>
              <a:buChar char="●"/>
            </a:pPr>
            <a:r>
              <a:rPr lang="cs-CZ" sz="1400" dirty="0">
                <a:solidFill>
                  <a:srgbClr val="050046"/>
                </a:solidFill>
                <a:latin typeface="Montserrat"/>
                <a:ea typeface="Montserrat"/>
                <a:cs typeface="Montserrat"/>
                <a:sym typeface="Montserrat"/>
              </a:rPr>
              <a:t>Objem elektřiny dodané obchodníkem = změřeno – sdíleno.</a:t>
            </a:r>
          </a:p>
          <a:p>
            <a:pPr indent="-310700">
              <a:buClr>
                <a:srgbClr val="050046"/>
              </a:buClr>
              <a:buSzPct val="100000"/>
              <a:buFont typeface="Montserrat"/>
              <a:buChar char="●"/>
            </a:pPr>
            <a:r>
              <a:rPr lang="cs-CZ" sz="1400" dirty="0">
                <a:solidFill>
                  <a:srgbClr val="050046"/>
                </a:solidFill>
                <a:latin typeface="Montserrat"/>
                <a:ea typeface="Montserrat"/>
                <a:cs typeface="Montserrat"/>
                <a:sym typeface="Montserrat"/>
              </a:rPr>
              <a:t>Objem elektřiny distribuované distributorem = změřeno – sdíleno bez využití DS.</a:t>
            </a:r>
          </a:p>
          <a:p>
            <a:pPr marL="514350" indent="-172402">
              <a:buClr>
                <a:srgbClr val="050046"/>
              </a:buClr>
              <a:buSzPct val="123528"/>
              <a:buFont typeface="Arial"/>
              <a:buNone/>
            </a:pPr>
            <a:endParaRPr lang="cs-CZ" sz="1400" dirty="0">
              <a:solidFill>
                <a:srgbClr val="05004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376836478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957</Words>
  <Application>Microsoft Office PowerPoint</Application>
  <PresentationFormat>Předvádění na obrazovce (16:9)</PresentationFormat>
  <Paragraphs>107</Paragraphs>
  <Slides>11</Slides>
  <Notes>11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8" baseType="lpstr">
      <vt:lpstr>Montserrat</vt:lpstr>
      <vt:lpstr>Poppins</vt:lpstr>
      <vt:lpstr>Poppins-Bold</vt:lpstr>
      <vt:lpstr>Calibri</vt:lpstr>
      <vt:lpstr>Arial</vt:lpstr>
      <vt:lpstr>Montserrat SemiBold</vt:lpstr>
      <vt:lpstr>Simple Light</vt:lpstr>
      <vt:lpstr>Prezentace aplikace PowerPoint</vt:lpstr>
      <vt:lpstr>Prezentace aplikace PowerPoint</vt:lpstr>
      <vt:lpstr> Základní modely sdílení elektřiny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Sdílení elektřiny v energetických společenství a aktivní zákazník v aktuální legislativě</dc:title>
  <dc:creator>fb</dc:creator>
  <cp:lastModifiedBy>Daniel Ullmann</cp:lastModifiedBy>
  <cp:revision>3</cp:revision>
  <dcterms:modified xsi:type="dcterms:W3CDTF">2024-11-18T12:51:04Z</dcterms:modified>
</cp:coreProperties>
</file>