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D171C3-9C70-4807-A88B-FCDEE335CA9A}" v="6" dt="2025-03-17T15:41:54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Avrat" userId="51d557b2-5244-4b74-a2b4-7f425b0a11ea" providerId="ADAL" clId="{EAD171C3-9C70-4807-A88B-FCDEE335CA9A}"/>
    <pc:docChg chg="undo custSel addSld modSld sldOrd">
      <pc:chgData name="Tomáš Avrat" userId="51d557b2-5244-4b74-a2b4-7f425b0a11ea" providerId="ADAL" clId="{EAD171C3-9C70-4807-A88B-FCDEE335CA9A}" dt="2025-03-17T15:46:18.083" v="172" actId="2710"/>
      <pc:docMkLst>
        <pc:docMk/>
      </pc:docMkLst>
      <pc:sldChg chg="modSp mod">
        <pc:chgData name="Tomáš Avrat" userId="51d557b2-5244-4b74-a2b4-7f425b0a11ea" providerId="ADAL" clId="{EAD171C3-9C70-4807-A88B-FCDEE335CA9A}" dt="2025-03-17T15:46:18.083" v="172" actId="2710"/>
        <pc:sldMkLst>
          <pc:docMk/>
          <pc:sldMk cId="4248013453" sldId="257"/>
        </pc:sldMkLst>
        <pc:spChg chg="mod">
          <ac:chgData name="Tomáš Avrat" userId="51d557b2-5244-4b74-a2b4-7f425b0a11ea" providerId="ADAL" clId="{EAD171C3-9C70-4807-A88B-FCDEE335CA9A}" dt="2025-03-17T15:46:18.083" v="172" actId="2710"/>
          <ac:spMkLst>
            <pc:docMk/>
            <pc:sldMk cId="4248013453" sldId="257"/>
            <ac:spMk id="3" creationId="{12994B29-1312-8939-39DC-20E98FA2219C}"/>
          </ac:spMkLst>
        </pc:spChg>
      </pc:sldChg>
      <pc:sldChg chg="modSp add mod">
        <pc:chgData name="Tomáš Avrat" userId="51d557b2-5244-4b74-a2b4-7f425b0a11ea" providerId="ADAL" clId="{EAD171C3-9C70-4807-A88B-FCDEE335CA9A}" dt="2025-03-17T15:42:16.470" v="140" actId="14100"/>
        <pc:sldMkLst>
          <pc:docMk/>
          <pc:sldMk cId="1339852496" sldId="258"/>
        </pc:sldMkLst>
        <pc:spChg chg="mod">
          <ac:chgData name="Tomáš Avrat" userId="51d557b2-5244-4b74-a2b4-7f425b0a11ea" providerId="ADAL" clId="{EAD171C3-9C70-4807-A88B-FCDEE335CA9A}" dt="2025-03-17T15:35:09.375" v="58" actId="113"/>
          <ac:spMkLst>
            <pc:docMk/>
            <pc:sldMk cId="1339852496" sldId="258"/>
            <ac:spMk id="3" creationId="{F7ADA9CD-AE79-EBEC-F748-65E3B9BCA411}"/>
          </ac:spMkLst>
        </pc:spChg>
        <pc:spChg chg="mod">
          <ac:chgData name="Tomáš Avrat" userId="51d557b2-5244-4b74-a2b4-7f425b0a11ea" providerId="ADAL" clId="{EAD171C3-9C70-4807-A88B-FCDEE335CA9A}" dt="2025-03-17T15:42:16.470" v="140" actId="14100"/>
          <ac:spMkLst>
            <pc:docMk/>
            <pc:sldMk cId="1339852496" sldId="258"/>
            <ac:spMk id="4" creationId="{F8E1E88E-F076-53B9-293D-DD12BF297B88}"/>
          </ac:spMkLst>
        </pc:spChg>
      </pc:sldChg>
      <pc:sldChg chg="modSp add mod ord">
        <pc:chgData name="Tomáš Avrat" userId="51d557b2-5244-4b74-a2b4-7f425b0a11ea" providerId="ADAL" clId="{EAD171C3-9C70-4807-A88B-FCDEE335CA9A}" dt="2025-03-17T15:45:57.427" v="171" actId="20577"/>
        <pc:sldMkLst>
          <pc:docMk/>
          <pc:sldMk cId="2210150469" sldId="259"/>
        </pc:sldMkLst>
        <pc:spChg chg="mod">
          <ac:chgData name="Tomáš Avrat" userId="51d557b2-5244-4b74-a2b4-7f425b0a11ea" providerId="ADAL" clId="{EAD171C3-9C70-4807-A88B-FCDEE335CA9A}" dt="2025-03-17T15:45:57.427" v="171" actId="20577"/>
          <ac:spMkLst>
            <pc:docMk/>
            <pc:sldMk cId="2210150469" sldId="259"/>
            <ac:spMk id="3" creationId="{C8E59ECF-F925-7F3B-BA04-14408B2F5B96}"/>
          </ac:spMkLst>
        </pc:spChg>
        <pc:spChg chg="mod">
          <ac:chgData name="Tomáš Avrat" userId="51d557b2-5244-4b74-a2b4-7f425b0a11ea" providerId="ADAL" clId="{EAD171C3-9C70-4807-A88B-FCDEE335CA9A}" dt="2025-03-17T15:42:26.773" v="141" actId="14100"/>
          <ac:spMkLst>
            <pc:docMk/>
            <pc:sldMk cId="2210150469" sldId="259"/>
            <ac:spMk id="4" creationId="{9C739D65-CAD4-3220-6171-A1E86CC3AB55}"/>
          </ac:spMkLst>
        </pc:spChg>
      </pc:sldChg>
      <pc:sldChg chg="modSp add mod ord">
        <pc:chgData name="Tomáš Avrat" userId="51d557b2-5244-4b74-a2b4-7f425b0a11ea" providerId="ADAL" clId="{EAD171C3-9C70-4807-A88B-FCDEE335CA9A}" dt="2025-03-17T15:42:56.752" v="145" actId="6549"/>
        <pc:sldMkLst>
          <pc:docMk/>
          <pc:sldMk cId="2680186215" sldId="260"/>
        </pc:sldMkLst>
        <pc:spChg chg="mod">
          <ac:chgData name="Tomáš Avrat" userId="51d557b2-5244-4b74-a2b4-7f425b0a11ea" providerId="ADAL" clId="{EAD171C3-9C70-4807-A88B-FCDEE335CA9A}" dt="2025-03-17T15:42:56.752" v="145" actId="6549"/>
          <ac:spMkLst>
            <pc:docMk/>
            <pc:sldMk cId="2680186215" sldId="260"/>
            <ac:spMk id="3" creationId="{1A26A0D4-0C63-7738-108C-62FF2D2D9E11}"/>
          </ac:spMkLst>
        </pc:spChg>
        <pc:spChg chg="mod">
          <ac:chgData name="Tomáš Avrat" userId="51d557b2-5244-4b74-a2b4-7f425b0a11ea" providerId="ADAL" clId="{EAD171C3-9C70-4807-A88B-FCDEE335CA9A}" dt="2025-03-17T15:42:07.845" v="139" actId="14100"/>
          <ac:spMkLst>
            <pc:docMk/>
            <pc:sldMk cId="2680186215" sldId="260"/>
            <ac:spMk id="4" creationId="{FAD5DA2D-B81A-DB6A-B5C7-11D41EE875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BAACA3-BD5A-7B62-CE3A-66C224EDD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AA9C98-168A-AFFB-FFF2-268B47DB6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BAD53-A613-A680-3EEE-42B0027C3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F556F7-351A-EDD5-7C01-47B57200B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325077-C253-7546-C0EC-409F95B6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49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DB95D7-EFAA-3816-AED8-998C4B45F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737879-05ED-1964-F3AC-84A449183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49F180-8A9F-CFBA-DE12-0D6BCBCAC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63FA70-3F37-8D2A-FC32-F1D850EA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11A045-5F44-D97A-8577-0D762FF26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84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40CD5A-A4B4-66B8-38F5-5F6203B85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09F116A-F610-58F7-BFB5-D517299CE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42D1B7-B74D-ECE4-AE65-DA16BA553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3555AF-6984-6F04-1FCB-1A0D82B86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7F1391-732D-4A49-73A1-D9260259F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21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CDAB7-64F2-E037-6C2E-963E2975D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9497FB-DA3E-D608-2F29-5193CADEB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A787FA-EFAC-9492-6ACF-487C9D43C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2B4E92-1DCE-BA69-A5E4-B00BBBB3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559993-C138-9916-C3C6-23432BBA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77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EB108-313B-6B11-0B4F-DA7DD2127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E46A7C-CEB5-E8D3-9402-B9D862600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60284E-A03E-5418-FF81-D452A7E98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2D60EF-0CD9-6BDB-7AA4-F431F7716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9B5210-11AD-E885-6D22-8FEF7B63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66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45348D-F0E8-A1E3-0458-C4F6F9D0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AE3C02-C268-6579-9D1C-A14DC56EF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E3B249-F8B3-B5CA-2FB9-94A67DA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5B747C-1639-CDC4-542C-B501B25CD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8F6F0E-4E96-CD59-AC53-5EBE3EB85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2E6303-D0BB-A3B8-9F56-A6B957692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97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23D3F-3006-2058-C817-99BDC9B61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B893DA-C6B2-86B2-A187-9E5056AA2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B78AD7-30C3-7BCA-F078-010C7E903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D166C9-5172-7E43-08AE-B41799044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6E2F2D-B4CD-74BA-4C52-12D0D90804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E7E58A5-0C22-8B78-EBC6-2AF35AC53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3A611C-3E9A-4EAD-860D-AC50CAF85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47CBFFA-605C-03B4-0CB0-F5CD78310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01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E6D1D-1B2E-9D11-1ABE-F309D52DE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4C3075-3D8A-E958-9428-E68FCBA06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0A2637-122C-5D64-48D7-56E2E208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596718-5FF9-F752-A852-60A58225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88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6FC2D1-B465-2B90-8E05-8B03299ED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735AFD-8EB0-CEB1-6517-028D2AD3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60FB73-1606-63EF-395E-5B422BE5A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3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6E8EC-39B5-65E0-D9A9-97F0CD9EE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60DFBE-6C9A-3BA9-B660-2C207C016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395B7A-1EE9-ECE4-D5E0-4CD1A1043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5003CC-C870-1365-7584-0BDC58FB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800B35-7C09-2329-DEEE-9F9E99DB5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ECC8DA-0A02-8392-F00F-A6554B196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70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6E337-66EA-1E64-E77A-D49B4408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7685AF8-93DC-7F44-14CF-6156483A19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38F61B0-86D3-B838-E546-B669F46FA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86202C-1546-4E7D-CEB7-D688CF48C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20D759-E789-E3C3-E951-D47744F95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79B5BE-4780-8921-3014-45780B21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65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3265296-3C7B-A0CB-AE0D-D45E05D4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31FECB-624E-7499-EFD4-893C5548B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DDFDB7-AC61-3510-C92D-37AEB397AF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DAB932-2E81-432C-A938-652350A82D7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6565FE-C68D-F4BD-75F9-4E52E76C11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47145C-91F2-B17C-0087-6168C3DBC7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AF20FD-5464-4CE4-A871-695AB5A888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7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994B29-1312-8939-39DC-20E98FA22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159" y="1353566"/>
            <a:ext cx="11382740" cy="4351338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4000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Místo reputaci získává na základě svých aktivit + chování + přínosu</a:t>
            </a:r>
            <a:endParaRPr lang="cs-CZ" sz="40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21CAB215-B181-E097-F830-1990EAD7DFF7}"/>
              </a:ext>
            </a:extLst>
          </p:cNvPr>
          <p:cNvSpPr/>
          <p:nvPr/>
        </p:nvSpPr>
        <p:spPr>
          <a:xfrm>
            <a:off x="411159" y="392513"/>
            <a:ext cx="4562057" cy="568540"/>
          </a:xfrm>
          <a:prstGeom prst="round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200" b="1" dirty="0">
                <a:solidFill>
                  <a:schemeClr val="tx1"/>
                </a:solidFill>
                <a:latin typeface="Open Sans SemiBold" panose="020F0502020204030204" pitchFamily="34" charset="0"/>
                <a:ea typeface="Open Sans SemiBold" panose="020F0502020204030204" pitchFamily="34" charset="0"/>
                <a:cs typeface="Open Sans SemiBold" panose="020F0502020204030204" pitchFamily="34" charset="0"/>
              </a:rPr>
              <a:t>MÍSTO JAKO (ŽÁDOUCÍ) ZNAČKA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97CF09E3-362C-45DB-7F28-9216759F0FF8}"/>
              </a:ext>
            </a:extLst>
          </p:cNvPr>
          <p:cNvSpPr/>
          <p:nvPr/>
        </p:nvSpPr>
        <p:spPr>
          <a:xfrm>
            <a:off x="10982135" y="6178234"/>
            <a:ext cx="811764" cy="325203"/>
          </a:xfrm>
          <a:prstGeom prst="round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  <a:latin typeface="Open Sans SemiBold" panose="020F0502020204030204" pitchFamily="34" charset="0"/>
                <a:ea typeface="Open Sans SemiBold" panose="020F0502020204030204" pitchFamily="34" charset="0"/>
                <a:cs typeface="Open Sans SemiBold" panose="020F0502020204030204" pitchFamily="34" charset="0"/>
              </a:rPr>
              <a:t>AVRAT</a:t>
            </a:r>
          </a:p>
        </p:txBody>
      </p:sp>
    </p:spTree>
    <p:extLst>
      <p:ext uri="{BB962C8B-B14F-4D97-AF65-F5344CB8AC3E}">
        <p14:creationId xmlns:p14="http://schemas.microsoft.com/office/powerpoint/2010/main" val="424801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81169-57F7-4C5F-382C-973EF68F6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E59ECF-F925-7F3B-BA04-14408B2F5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159" y="1353566"/>
            <a:ext cx="11382740" cy="4351338"/>
          </a:xfrm>
        </p:spPr>
        <p:txBody>
          <a:bodyPr anchor="t">
            <a:normAutofit lnSpcReduction="10000"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Komunikaci místa = POZORNOST = sdělování informací, nabídek, výhod </a:t>
            </a:r>
          </a:p>
          <a:p>
            <a:pPr marL="22860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900" kern="1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		+</a:t>
            </a:r>
            <a:endParaRPr lang="cs-CZ" sz="1900" kern="100" dirty="0">
              <a:effectLst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22860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200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Marketing místa = VOLBA = vytváření a řízení nabídky a poptávky 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900" kern="1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		+</a:t>
            </a:r>
            <a:endParaRPr lang="cs-CZ" sz="2200" kern="100" dirty="0">
              <a:effectLst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22860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Branding místa = REPUTACE = vytváření a udržování specifické a odlišné identity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kern="1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		+</a:t>
            </a:r>
            <a:endParaRPr lang="cs-CZ" sz="1800" kern="100" dirty="0">
              <a:effectLst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Tvorbu místa = OŽIVENÍ = navrhování a úpravy veřejných prostor 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9C739D65-CAD4-3220-6171-A1E86CC3AB55}"/>
              </a:ext>
            </a:extLst>
          </p:cNvPr>
          <p:cNvSpPr/>
          <p:nvPr/>
        </p:nvSpPr>
        <p:spPr>
          <a:xfrm>
            <a:off x="411160" y="392513"/>
            <a:ext cx="4450090" cy="568540"/>
          </a:xfrm>
          <a:prstGeom prst="round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200" b="1" dirty="0">
                <a:solidFill>
                  <a:schemeClr val="tx1"/>
                </a:solidFill>
                <a:latin typeface="Open Sans SemiBold" panose="020F0502020204030204" pitchFamily="34" charset="0"/>
                <a:ea typeface="Open Sans SemiBold" panose="020F0502020204030204" pitchFamily="34" charset="0"/>
                <a:cs typeface="Open Sans SemiBold" panose="020F0502020204030204" pitchFamily="34" charset="0"/>
              </a:rPr>
              <a:t>MILOVANÉ MÍSTO REALIZUJE…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99FA24A6-311D-0E25-0656-94D0A4909C60}"/>
              </a:ext>
            </a:extLst>
          </p:cNvPr>
          <p:cNvSpPr/>
          <p:nvPr/>
        </p:nvSpPr>
        <p:spPr>
          <a:xfrm>
            <a:off x="10982135" y="6178234"/>
            <a:ext cx="811764" cy="325203"/>
          </a:xfrm>
          <a:prstGeom prst="round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  <a:latin typeface="Open Sans SemiBold" panose="020F0502020204030204" pitchFamily="34" charset="0"/>
                <a:ea typeface="Open Sans SemiBold" panose="020F0502020204030204" pitchFamily="34" charset="0"/>
                <a:cs typeface="Open Sans SemiBold" panose="020F0502020204030204" pitchFamily="34" charset="0"/>
              </a:rPr>
              <a:t>AVRAT</a:t>
            </a:r>
          </a:p>
        </p:txBody>
      </p:sp>
    </p:spTree>
    <p:extLst>
      <p:ext uri="{BB962C8B-B14F-4D97-AF65-F5344CB8AC3E}">
        <p14:creationId xmlns:p14="http://schemas.microsoft.com/office/powerpoint/2010/main" val="221015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D741C-6340-E5D9-8E43-73B8BE570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ADA9CD-AE79-EBEC-F748-65E3B9BC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159" y="1353566"/>
            <a:ext cx="11382740" cy="4351338"/>
          </a:xfrm>
        </p:spPr>
        <p:txBody>
          <a:bodyPr anchor="t">
            <a:normAutofit/>
          </a:bodyPr>
          <a:lstStyle/>
          <a:p>
            <a:pPr marL="22860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Sdílí motivační </a:t>
            </a:r>
            <a:r>
              <a:rPr lang="cs-CZ" sz="2400" b="1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vizi</a:t>
            </a:r>
            <a:r>
              <a:rPr lang="cs-CZ" sz="2400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 podporovanou jeho lídry </a:t>
            </a:r>
          </a:p>
          <a:p>
            <a:pPr marL="22860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Naplňuje svoji jedinečnou </a:t>
            </a:r>
            <a:r>
              <a:rPr lang="cs-CZ" sz="2400" b="1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identitu</a:t>
            </a:r>
          </a:p>
          <a:p>
            <a:pPr marL="22860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Mobilizuje zainteresované strany</a:t>
            </a:r>
          </a:p>
          <a:p>
            <a:pPr marL="22860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Alokuje dlouhodobě odpovídající zdroje </a:t>
            </a:r>
          </a:p>
          <a:p>
            <a:pPr marL="22860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Nastavuje efektivní organizační strukturu a kulturu</a:t>
            </a:r>
          </a:p>
          <a:p>
            <a:pPr marL="22860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2400" kern="1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Realizuje smysluplná opatření a osobitou a inspirativní komunikaci </a:t>
            </a:r>
          </a:p>
          <a:p>
            <a:pPr>
              <a:buNone/>
            </a:pPr>
            <a:r>
              <a:rPr lang="cs-CZ" sz="2400" dirty="0">
                <a:effectLst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Monitoruje a vyhodnocuje výstupy, výsledky a dopady</a:t>
            </a:r>
            <a:endParaRPr lang="cs-CZ" sz="24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F8E1E88E-F076-53B9-293D-DD12BF297B88}"/>
              </a:ext>
            </a:extLst>
          </p:cNvPr>
          <p:cNvSpPr/>
          <p:nvPr/>
        </p:nvSpPr>
        <p:spPr>
          <a:xfrm>
            <a:off x="411160" y="392513"/>
            <a:ext cx="4356784" cy="568540"/>
          </a:xfrm>
          <a:prstGeom prst="round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200" b="1" dirty="0">
                <a:solidFill>
                  <a:schemeClr val="tx1"/>
                </a:solidFill>
                <a:latin typeface="Open Sans SemiBold" panose="020F0502020204030204" pitchFamily="34" charset="0"/>
                <a:ea typeface="Open Sans SemiBold" panose="020F0502020204030204" pitchFamily="34" charset="0"/>
                <a:cs typeface="Open Sans SemiBold" panose="020F0502020204030204" pitchFamily="34" charset="0"/>
              </a:rPr>
              <a:t>MÍSTO S DOBROU REPUTACÍ…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71A021CC-9482-47E0-4CB9-C95154099CE4}"/>
              </a:ext>
            </a:extLst>
          </p:cNvPr>
          <p:cNvSpPr/>
          <p:nvPr/>
        </p:nvSpPr>
        <p:spPr>
          <a:xfrm>
            <a:off x="10982135" y="6178234"/>
            <a:ext cx="811764" cy="325203"/>
          </a:xfrm>
          <a:prstGeom prst="round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  <a:latin typeface="Open Sans SemiBold" panose="020F0502020204030204" pitchFamily="34" charset="0"/>
                <a:ea typeface="Open Sans SemiBold" panose="020F0502020204030204" pitchFamily="34" charset="0"/>
                <a:cs typeface="Open Sans SemiBold" panose="020F0502020204030204" pitchFamily="34" charset="0"/>
              </a:rPr>
              <a:t>AVRAT</a:t>
            </a:r>
          </a:p>
        </p:txBody>
      </p:sp>
    </p:spTree>
    <p:extLst>
      <p:ext uri="{BB962C8B-B14F-4D97-AF65-F5344CB8AC3E}">
        <p14:creationId xmlns:p14="http://schemas.microsoft.com/office/powerpoint/2010/main" val="133985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8C39B-E656-2751-7C0A-C6DFEC1C1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26A0D4-0C63-7738-108C-62FF2D2D9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159" y="1353566"/>
            <a:ext cx="1138274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4000" kern="1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Strategie + aktivity + symbolické akce</a:t>
            </a:r>
            <a:endParaRPr lang="cs-CZ" sz="40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FAD5DA2D-B81A-DB6A-B5C7-11D41EE8750A}"/>
              </a:ext>
            </a:extLst>
          </p:cNvPr>
          <p:cNvSpPr/>
          <p:nvPr/>
        </p:nvSpPr>
        <p:spPr>
          <a:xfrm>
            <a:off x="411159" y="392513"/>
            <a:ext cx="6577470" cy="568540"/>
          </a:xfrm>
          <a:prstGeom prst="round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200" b="1" dirty="0">
                <a:solidFill>
                  <a:schemeClr val="tx1"/>
                </a:solidFill>
                <a:latin typeface="Open Sans SemiBold" panose="020F0502020204030204" pitchFamily="34" charset="0"/>
                <a:ea typeface="Open Sans SemiBold" panose="020F0502020204030204" pitchFamily="34" charset="0"/>
                <a:cs typeface="Open Sans SemiBold" panose="020F0502020204030204" pitchFamily="34" charset="0"/>
              </a:rPr>
              <a:t>ZLEPŠOVÁNÍ REPUTACE SE SKLÁDÁ ZE 3 ČÁSTÍ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6C9E24D9-D37E-7228-F99F-57DA3E334420}"/>
              </a:ext>
            </a:extLst>
          </p:cNvPr>
          <p:cNvSpPr/>
          <p:nvPr/>
        </p:nvSpPr>
        <p:spPr>
          <a:xfrm>
            <a:off x="10982135" y="6178234"/>
            <a:ext cx="811764" cy="325203"/>
          </a:xfrm>
          <a:prstGeom prst="round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  <a:latin typeface="Open Sans SemiBold" panose="020F0502020204030204" pitchFamily="34" charset="0"/>
                <a:ea typeface="Open Sans SemiBold" panose="020F0502020204030204" pitchFamily="34" charset="0"/>
                <a:cs typeface="Open Sans SemiBold" panose="020F0502020204030204" pitchFamily="34" charset="0"/>
              </a:rPr>
              <a:t>AVRAT</a:t>
            </a:r>
          </a:p>
        </p:txBody>
      </p:sp>
    </p:spTree>
    <p:extLst>
      <p:ext uri="{BB962C8B-B14F-4D97-AF65-F5344CB8AC3E}">
        <p14:creationId xmlns:p14="http://schemas.microsoft.com/office/powerpoint/2010/main" val="26801862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vrat_prezentace šablona" id="{B32B0A28-1A14-4E4C-B397-FC6F04D94539}" vid="{384AF247-628F-4EB9-9093-5EC1A89242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135</Words>
  <Application>Microsoft Office PowerPoint</Application>
  <PresentationFormat>Širokoúhlá obrazovka</PresentationFormat>
  <Paragraphs>24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Open Sans SemiBold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Avrat</dc:creator>
  <cp:lastModifiedBy>Vitková Martina Mgr.</cp:lastModifiedBy>
  <cp:revision>2</cp:revision>
  <dcterms:created xsi:type="dcterms:W3CDTF">2025-03-17T15:23:02Z</dcterms:created>
  <dcterms:modified xsi:type="dcterms:W3CDTF">2025-03-21T11:18:29Z</dcterms:modified>
</cp:coreProperties>
</file>