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handoutMasterIdLst>
    <p:handoutMasterId r:id="rId26"/>
  </p:handoutMasterIdLst>
  <p:sldIdLst>
    <p:sldId id="257" r:id="rId2"/>
    <p:sldId id="756" r:id="rId3"/>
    <p:sldId id="750" r:id="rId4"/>
    <p:sldId id="533" r:id="rId5"/>
    <p:sldId id="757" r:id="rId6"/>
    <p:sldId id="758" r:id="rId7"/>
    <p:sldId id="759" r:id="rId8"/>
    <p:sldId id="761" r:id="rId9"/>
    <p:sldId id="762" r:id="rId10"/>
    <p:sldId id="760" r:id="rId11"/>
    <p:sldId id="774" r:id="rId12"/>
    <p:sldId id="746" r:id="rId13"/>
    <p:sldId id="764" r:id="rId14"/>
    <p:sldId id="775" r:id="rId15"/>
    <p:sldId id="763" r:id="rId16"/>
    <p:sldId id="765" r:id="rId17"/>
    <p:sldId id="766" r:id="rId18"/>
    <p:sldId id="769" r:id="rId19"/>
    <p:sldId id="752" r:id="rId20"/>
    <p:sldId id="749" r:id="rId21"/>
    <p:sldId id="748" r:id="rId22"/>
    <p:sldId id="773" r:id="rId23"/>
    <p:sldId id="742" r:id="rId24"/>
  </p:sldIdLst>
  <p:sldSz cx="9144000" cy="5143500" type="screen16x9"/>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6BA05E0E-9572-48E2-8098-A86CF8556E28}">
          <p14:sldIdLst>
            <p14:sldId id="257"/>
            <p14:sldId id="756"/>
            <p14:sldId id="750"/>
            <p14:sldId id="533"/>
            <p14:sldId id="757"/>
            <p14:sldId id="758"/>
            <p14:sldId id="759"/>
            <p14:sldId id="761"/>
            <p14:sldId id="762"/>
            <p14:sldId id="760"/>
            <p14:sldId id="774"/>
            <p14:sldId id="746"/>
            <p14:sldId id="764"/>
            <p14:sldId id="775"/>
            <p14:sldId id="763"/>
            <p14:sldId id="765"/>
            <p14:sldId id="766"/>
            <p14:sldId id="769"/>
            <p14:sldId id="752"/>
            <p14:sldId id="749"/>
            <p14:sldId id="748"/>
            <p14:sldId id="773"/>
            <p14:sldId id="7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ocházka Roman" initials="PR" lastIdx="2" clrIdx="0">
    <p:extLst>
      <p:ext uri="{19B8F6BF-5375-455C-9EA6-DF929625EA0E}">
        <p15:presenceInfo xmlns:p15="http://schemas.microsoft.com/office/powerpoint/2012/main" userId="S::roman.prochazka@mpo.cz::b58d44e1-4931-4230-a5c2-3b57d2f965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A983"/>
    <a:srgbClr val="A32395"/>
    <a:srgbClr val="F2CFEE"/>
    <a:srgbClr val="645562"/>
    <a:srgbClr val="F9FEB8"/>
    <a:srgbClr val="FBE3D6"/>
    <a:srgbClr val="D9F2D0"/>
    <a:srgbClr val="C8FCC9"/>
    <a:srgbClr val="F4D0D3"/>
    <a:srgbClr val="004B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11C8E4-BB64-412D-B1C5-CB32C55F0E83}" v="4" dt="2025-03-24T17:37:57.944"/>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94816" autoAdjust="0"/>
  </p:normalViewPr>
  <p:slideViewPr>
    <p:cSldViewPr snapToGrid="0">
      <p:cViewPr varScale="1">
        <p:scale>
          <a:sx n="127" d="100"/>
          <a:sy n="127" d="100"/>
        </p:scale>
        <p:origin x="126" y="384"/>
      </p:cViewPr>
      <p:guideLst/>
    </p:cSldViewPr>
  </p:slideViewPr>
  <p:notesTextViewPr>
    <p:cViewPr>
      <p:scale>
        <a:sx n="75" d="100"/>
        <a:sy n="75" d="100"/>
      </p:scale>
      <p:origin x="0" y="0"/>
    </p:cViewPr>
  </p:notesTextViewPr>
  <p:sorterViewPr>
    <p:cViewPr>
      <p:scale>
        <a:sx n="125" d="100"/>
        <a:sy n="125" d="100"/>
      </p:scale>
      <p:origin x="0" y="-13830"/>
    </p:cViewPr>
  </p:sorterViewPr>
  <p:notesViewPr>
    <p:cSldViewPr snapToGrid="0">
      <p:cViewPr varScale="1">
        <p:scale>
          <a:sx n="49" d="100"/>
          <a:sy n="49" d="100"/>
        </p:scale>
        <p:origin x="2740" y="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l Manhart-Happy" userId="6ced5610-5b46-461f-8b3d-c33d7ad69576" providerId="ADAL" clId="{CB11C8E4-BB64-412D-B1C5-CB32C55F0E83}"/>
    <pc:docChg chg="undo custSel delSld modSld sldOrd modSection">
      <pc:chgData name="Michal Manhart-Happy" userId="6ced5610-5b46-461f-8b3d-c33d7ad69576" providerId="ADAL" clId="{CB11C8E4-BB64-412D-B1C5-CB32C55F0E83}" dt="2025-03-24T17:33:50.604" v="73" actId="1076"/>
      <pc:docMkLst>
        <pc:docMk/>
      </pc:docMkLst>
      <pc:sldChg chg="addSp modSp mod">
        <pc:chgData name="Michal Manhart-Happy" userId="6ced5610-5b46-461f-8b3d-c33d7ad69576" providerId="ADAL" clId="{CB11C8E4-BB64-412D-B1C5-CB32C55F0E83}" dt="2025-03-24T17:25:25.544" v="34"/>
        <pc:sldMkLst>
          <pc:docMk/>
          <pc:sldMk cId="2962568678" sldId="257"/>
        </pc:sldMkLst>
        <pc:spChg chg="mod">
          <ac:chgData name="Michal Manhart-Happy" userId="6ced5610-5b46-461f-8b3d-c33d7ad69576" providerId="ADAL" clId="{CB11C8E4-BB64-412D-B1C5-CB32C55F0E83}" dt="2025-03-24T17:24:08.935" v="13" actId="20577"/>
          <ac:spMkLst>
            <pc:docMk/>
            <pc:sldMk cId="2962568678" sldId="257"/>
            <ac:spMk id="4" creationId="{77D61070-6833-4319-9E73-408DBDA3E9EE}"/>
          </ac:spMkLst>
        </pc:spChg>
        <pc:spChg chg="add mod">
          <ac:chgData name="Michal Manhart-Happy" userId="6ced5610-5b46-461f-8b3d-c33d7ad69576" providerId="ADAL" clId="{CB11C8E4-BB64-412D-B1C5-CB32C55F0E83}" dt="2025-03-24T17:25:17.082" v="33" actId="121"/>
          <ac:spMkLst>
            <pc:docMk/>
            <pc:sldMk cId="2962568678" sldId="257"/>
            <ac:spMk id="5" creationId="{0FBADCE0-59F8-A28B-59BC-3602A16841F5}"/>
          </ac:spMkLst>
        </pc:spChg>
        <pc:spChg chg="mod">
          <ac:chgData name="Michal Manhart-Happy" userId="6ced5610-5b46-461f-8b3d-c33d7ad69576" providerId="ADAL" clId="{CB11C8E4-BB64-412D-B1C5-CB32C55F0E83}" dt="2025-03-24T17:23:50.179" v="0"/>
          <ac:spMkLst>
            <pc:docMk/>
            <pc:sldMk cId="2962568678" sldId="257"/>
            <ac:spMk id="7" creationId="{F81D30E2-6B29-1B08-099C-509DFB70C337}"/>
          </ac:spMkLst>
        </pc:spChg>
        <pc:spChg chg="add mod">
          <ac:chgData name="Michal Manhart-Happy" userId="6ced5610-5b46-461f-8b3d-c33d7ad69576" providerId="ADAL" clId="{CB11C8E4-BB64-412D-B1C5-CB32C55F0E83}" dt="2025-03-24T17:25:25.544" v="34"/>
          <ac:spMkLst>
            <pc:docMk/>
            <pc:sldMk cId="2962568678" sldId="257"/>
            <ac:spMk id="8" creationId="{CA462E39-2908-418E-6F81-2E958F40FC6C}"/>
          </ac:spMkLst>
        </pc:spChg>
      </pc:sldChg>
      <pc:sldChg chg="del">
        <pc:chgData name="Michal Manhart-Happy" userId="6ced5610-5b46-461f-8b3d-c33d7ad69576" providerId="ADAL" clId="{CB11C8E4-BB64-412D-B1C5-CB32C55F0E83}" dt="2025-03-24T17:27:28.632" v="48" actId="47"/>
        <pc:sldMkLst>
          <pc:docMk/>
          <pc:sldMk cId="3399192805" sldId="727"/>
        </pc:sldMkLst>
      </pc:sldChg>
      <pc:sldChg chg="ord">
        <pc:chgData name="Michal Manhart-Happy" userId="6ced5610-5b46-461f-8b3d-c33d7ad69576" providerId="ADAL" clId="{CB11C8E4-BB64-412D-B1C5-CB32C55F0E83}" dt="2025-03-24T17:27:08.060" v="46"/>
        <pc:sldMkLst>
          <pc:docMk/>
          <pc:sldMk cId="1583558414" sldId="746"/>
        </pc:sldMkLst>
      </pc:sldChg>
      <pc:sldChg chg="del">
        <pc:chgData name="Michal Manhart-Happy" userId="6ced5610-5b46-461f-8b3d-c33d7ad69576" providerId="ADAL" clId="{CB11C8E4-BB64-412D-B1C5-CB32C55F0E83}" dt="2025-03-24T17:25:42.405" v="35" actId="47"/>
        <pc:sldMkLst>
          <pc:docMk/>
          <pc:sldMk cId="9707520" sldId="755"/>
        </pc:sldMkLst>
      </pc:sldChg>
      <pc:sldChg chg="modSp mod">
        <pc:chgData name="Michal Manhart-Happy" userId="6ced5610-5b46-461f-8b3d-c33d7ad69576" providerId="ADAL" clId="{CB11C8E4-BB64-412D-B1C5-CB32C55F0E83}" dt="2025-03-24T17:26:52.854" v="44" actId="20577"/>
        <pc:sldMkLst>
          <pc:docMk/>
          <pc:sldMk cId="1225597099" sldId="757"/>
        </pc:sldMkLst>
        <pc:graphicFrameChg chg="modGraphic">
          <ac:chgData name="Michal Manhart-Happy" userId="6ced5610-5b46-461f-8b3d-c33d7ad69576" providerId="ADAL" clId="{CB11C8E4-BB64-412D-B1C5-CB32C55F0E83}" dt="2025-03-24T17:26:52.854" v="44" actId="20577"/>
          <ac:graphicFrameMkLst>
            <pc:docMk/>
            <pc:sldMk cId="1225597099" sldId="757"/>
            <ac:graphicFrameMk id="2" creationId="{1A10E965-8E7A-7570-B818-E80E236117A7}"/>
          </ac:graphicFrameMkLst>
        </pc:graphicFrameChg>
      </pc:sldChg>
      <pc:sldChg chg="addSp delSp modSp mod">
        <pc:chgData name="Michal Manhart-Happy" userId="6ced5610-5b46-461f-8b3d-c33d7ad69576" providerId="ADAL" clId="{CB11C8E4-BB64-412D-B1C5-CB32C55F0E83}" dt="2025-03-24T17:33:50.604" v="73" actId="1076"/>
        <pc:sldMkLst>
          <pc:docMk/>
          <pc:sldMk cId="1962381827" sldId="760"/>
        </pc:sldMkLst>
        <pc:spChg chg="add mod ord">
          <ac:chgData name="Michal Manhart-Happy" userId="6ced5610-5b46-461f-8b3d-c33d7ad69576" providerId="ADAL" clId="{CB11C8E4-BB64-412D-B1C5-CB32C55F0E83}" dt="2025-03-24T17:33:27.372" v="71" actId="167"/>
          <ac:spMkLst>
            <pc:docMk/>
            <pc:sldMk cId="1962381827" sldId="760"/>
            <ac:spMk id="16" creationId="{0D515A60-09C9-05FC-DBF5-5AE77804EE38}"/>
          </ac:spMkLst>
        </pc:spChg>
        <pc:picChg chg="add mod modCrop">
          <ac:chgData name="Michal Manhart-Happy" userId="6ced5610-5b46-461f-8b3d-c33d7ad69576" providerId="ADAL" clId="{CB11C8E4-BB64-412D-B1C5-CB32C55F0E83}" dt="2025-03-24T17:32:01.769" v="56" actId="1076"/>
          <ac:picMkLst>
            <pc:docMk/>
            <pc:sldMk cId="1962381827" sldId="760"/>
            <ac:picMk id="3" creationId="{2C87BDB0-5B88-2949-7A06-89410693AA06}"/>
          </ac:picMkLst>
        </pc:picChg>
        <pc:picChg chg="add mod">
          <ac:chgData name="Michal Manhart-Happy" userId="6ced5610-5b46-461f-8b3d-c33d7ad69576" providerId="ADAL" clId="{CB11C8E4-BB64-412D-B1C5-CB32C55F0E83}" dt="2025-03-24T17:32:51.753" v="65" actId="14100"/>
          <ac:picMkLst>
            <pc:docMk/>
            <pc:sldMk cId="1962381827" sldId="760"/>
            <ac:picMk id="15" creationId="{108CF0F8-8E58-F6F2-2D94-A4D28DBCC5CF}"/>
          </ac:picMkLst>
        </pc:picChg>
        <pc:picChg chg="del">
          <ac:chgData name="Michal Manhart-Happy" userId="6ced5610-5b46-461f-8b3d-c33d7ad69576" providerId="ADAL" clId="{CB11C8E4-BB64-412D-B1C5-CB32C55F0E83}" dt="2025-03-24T17:32:05.739" v="57" actId="478"/>
          <ac:picMkLst>
            <pc:docMk/>
            <pc:sldMk cId="1962381827" sldId="760"/>
            <ac:picMk id="17" creationId="{0E6B8B92-4959-1A91-8FB7-9F133420C53A}"/>
          </ac:picMkLst>
        </pc:picChg>
        <pc:picChg chg="del">
          <ac:chgData name="Michal Manhart-Happy" userId="6ced5610-5b46-461f-8b3d-c33d7ad69576" providerId="ADAL" clId="{CB11C8E4-BB64-412D-B1C5-CB32C55F0E83}" dt="2025-03-24T17:31:38.283" v="51" actId="478"/>
          <ac:picMkLst>
            <pc:docMk/>
            <pc:sldMk cId="1962381827" sldId="760"/>
            <ac:picMk id="19" creationId="{FD719943-6D55-EB0C-F0F9-1CC43F3598A4}"/>
          </ac:picMkLst>
        </pc:picChg>
        <pc:picChg chg="add mod">
          <ac:chgData name="Michal Manhart-Happy" userId="6ced5610-5b46-461f-8b3d-c33d7ad69576" providerId="ADAL" clId="{CB11C8E4-BB64-412D-B1C5-CB32C55F0E83}" dt="2025-03-24T17:33:50.604" v="73" actId="1076"/>
          <ac:picMkLst>
            <pc:docMk/>
            <pc:sldMk cId="1962381827" sldId="760"/>
            <ac:picMk id="20" creationId="{324C7D16-D3B4-B71A-C0B7-A781107B9DF9}"/>
          </ac:picMkLst>
        </pc:picChg>
      </pc:sldChg>
      <pc:sldChg chg="del">
        <pc:chgData name="Michal Manhart-Happy" userId="6ced5610-5b46-461f-8b3d-c33d7ad69576" providerId="ADAL" clId="{CB11C8E4-BB64-412D-B1C5-CB32C55F0E83}" dt="2025-03-24T17:27:28.632" v="48" actId="47"/>
        <pc:sldMkLst>
          <pc:docMk/>
          <pc:sldMk cId="2365418508" sldId="767"/>
        </pc:sldMkLst>
      </pc:sldChg>
      <pc:sldChg chg="del">
        <pc:chgData name="Michal Manhart-Happy" userId="6ced5610-5b46-461f-8b3d-c33d7ad69576" providerId="ADAL" clId="{CB11C8E4-BB64-412D-B1C5-CB32C55F0E83}" dt="2025-03-24T17:27:28.632" v="48" actId="47"/>
        <pc:sldMkLst>
          <pc:docMk/>
          <pc:sldMk cId="3691715584" sldId="768"/>
        </pc:sldMkLst>
      </pc:sldChg>
      <pc:sldChg chg="del">
        <pc:chgData name="Michal Manhart-Happy" userId="6ced5610-5b46-461f-8b3d-c33d7ad69576" providerId="ADAL" clId="{CB11C8E4-BB64-412D-B1C5-CB32C55F0E83}" dt="2025-03-24T17:27:35.609" v="49" actId="47"/>
        <pc:sldMkLst>
          <pc:docMk/>
          <pc:sldMk cId="1278319023" sldId="770"/>
        </pc:sldMkLst>
      </pc:sldChg>
      <pc:sldChg chg="del">
        <pc:chgData name="Michal Manhart-Happy" userId="6ced5610-5b46-461f-8b3d-c33d7ad69576" providerId="ADAL" clId="{CB11C8E4-BB64-412D-B1C5-CB32C55F0E83}" dt="2025-03-24T17:27:18.456" v="47" actId="47"/>
        <pc:sldMkLst>
          <pc:docMk/>
          <pc:sldMk cId="4132654675" sldId="771"/>
        </pc:sldMkLst>
      </pc:sldChg>
      <pc:sldChg chg="del">
        <pc:chgData name="Michal Manhart-Happy" userId="6ced5610-5b46-461f-8b3d-c33d7ad69576" providerId="ADAL" clId="{CB11C8E4-BB64-412D-B1C5-CB32C55F0E83}" dt="2025-03-24T17:27:52.893" v="50" actId="47"/>
        <pc:sldMkLst>
          <pc:docMk/>
          <pc:sldMk cId="877728169" sldId="77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CF5156-5E82-4271-803A-2131828C0B4E}"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cs-CZ"/>
        </a:p>
      </dgm:t>
    </dgm:pt>
    <dgm:pt modelId="{F92A421F-7101-47DD-AD94-4FE542C07D96}">
      <dgm:prSet phldrT="[Text]" custT="1"/>
      <dgm:spPr/>
      <dgm:t>
        <a:bodyPr/>
        <a:lstStyle/>
        <a:p>
          <a:r>
            <a:rPr lang="cs-CZ" sz="1400" b="1" dirty="0">
              <a:solidFill>
                <a:schemeClr val="bg1"/>
              </a:solidFill>
            </a:rPr>
            <a:t>Obce</a:t>
          </a:r>
        </a:p>
      </dgm:t>
    </dgm:pt>
    <dgm:pt modelId="{2468134E-DA79-42D8-8169-AA9A13C0F280}" type="parTrans" cxnId="{B5ADC16F-4733-4EE5-A85A-216C4D451C99}">
      <dgm:prSet/>
      <dgm:spPr/>
      <dgm:t>
        <a:bodyPr/>
        <a:lstStyle/>
        <a:p>
          <a:endParaRPr lang="cs-CZ" sz="1400" b="1">
            <a:solidFill>
              <a:schemeClr val="bg1"/>
            </a:solidFill>
          </a:endParaRPr>
        </a:p>
      </dgm:t>
    </dgm:pt>
    <dgm:pt modelId="{078357E4-81F0-40DF-B431-F47DADE266B3}" type="sibTrans" cxnId="{B5ADC16F-4733-4EE5-A85A-216C4D451C99}">
      <dgm:prSet/>
      <dgm:spPr/>
      <dgm:t>
        <a:bodyPr/>
        <a:lstStyle/>
        <a:p>
          <a:endParaRPr lang="cs-CZ" sz="1400" b="1">
            <a:solidFill>
              <a:schemeClr val="bg1"/>
            </a:solidFill>
          </a:endParaRPr>
        </a:p>
      </dgm:t>
    </dgm:pt>
    <dgm:pt modelId="{B9E9D66D-EC60-400F-8014-A43DAAC6E5E6}">
      <dgm:prSet phldrT="[Text]" custT="1"/>
      <dgm:spPr/>
      <dgm:t>
        <a:bodyPr/>
        <a:lstStyle/>
        <a:p>
          <a:r>
            <a:rPr lang="cs-CZ" sz="1400" b="1" dirty="0">
              <a:solidFill>
                <a:schemeClr val="bg1"/>
              </a:solidFill>
            </a:rPr>
            <a:t>Kraje</a:t>
          </a:r>
        </a:p>
      </dgm:t>
    </dgm:pt>
    <dgm:pt modelId="{C0130A97-E75E-42CE-B304-EBE6099A7FC5}" type="parTrans" cxnId="{D90F0146-FA64-4512-94B4-FBF13A7F7DFB}">
      <dgm:prSet/>
      <dgm:spPr/>
      <dgm:t>
        <a:bodyPr/>
        <a:lstStyle/>
        <a:p>
          <a:endParaRPr lang="cs-CZ" sz="1400" b="1">
            <a:solidFill>
              <a:schemeClr val="bg1"/>
            </a:solidFill>
          </a:endParaRPr>
        </a:p>
      </dgm:t>
    </dgm:pt>
    <dgm:pt modelId="{13192D85-DCAC-4B2B-AD3F-7AF752635877}" type="sibTrans" cxnId="{D90F0146-FA64-4512-94B4-FBF13A7F7DFB}">
      <dgm:prSet/>
      <dgm:spPr/>
      <dgm:t>
        <a:bodyPr/>
        <a:lstStyle/>
        <a:p>
          <a:endParaRPr lang="cs-CZ" sz="1400" b="1">
            <a:solidFill>
              <a:schemeClr val="bg1"/>
            </a:solidFill>
          </a:endParaRPr>
        </a:p>
      </dgm:t>
    </dgm:pt>
    <dgm:pt modelId="{0517AA4C-139A-4716-9F5A-F805E04DB5A6}">
      <dgm:prSet phldrT="[Text]" custT="1"/>
      <dgm:spPr/>
      <dgm:t>
        <a:bodyPr/>
        <a:lstStyle/>
        <a:p>
          <a:r>
            <a:rPr lang="cs-CZ" sz="1400" b="1" dirty="0">
              <a:solidFill>
                <a:schemeClr val="bg1"/>
              </a:solidFill>
            </a:rPr>
            <a:t>MPO</a:t>
          </a:r>
        </a:p>
      </dgm:t>
    </dgm:pt>
    <dgm:pt modelId="{F29A3C91-B806-4043-8CBA-721F0BE59E6C}" type="parTrans" cxnId="{481BFC47-B906-44C6-82B7-5A23A0A89530}">
      <dgm:prSet/>
      <dgm:spPr/>
      <dgm:t>
        <a:bodyPr/>
        <a:lstStyle/>
        <a:p>
          <a:endParaRPr lang="cs-CZ" sz="1400" b="1">
            <a:solidFill>
              <a:schemeClr val="bg1"/>
            </a:solidFill>
          </a:endParaRPr>
        </a:p>
      </dgm:t>
    </dgm:pt>
    <dgm:pt modelId="{3220039D-0B68-494B-934B-64ED584ACECA}" type="sibTrans" cxnId="{481BFC47-B906-44C6-82B7-5A23A0A89530}">
      <dgm:prSet/>
      <dgm:spPr/>
      <dgm:t>
        <a:bodyPr/>
        <a:lstStyle/>
        <a:p>
          <a:endParaRPr lang="cs-CZ" sz="1400" b="1">
            <a:solidFill>
              <a:schemeClr val="bg1"/>
            </a:solidFill>
          </a:endParaRPr>
        </a:p>
      </dgm:t>
    </dgm:pt>
    <dgm:pt modelId="{1412929F-B5D6-4C1B-91D1-74C3C078CC79}">
      <dgm:prSet phldrT="[Text]" custT="1"/>
      <dgm:spPr/>
      <dgm:t>
        <a:bodyPr/>
        <a:lstStyle/>
        <a:p>
          <a:r>
            <a:rPr lang="cs-CZ" sz="1400" b="1" dirty="0">
              <a:solidFill>
                <a:schemeClr val="bg1"/>
              </a:solidFill>
            </a:rPr>
            <a:t>ČTÚ</a:t>
          </a:r>
        </a:p>
      </dgm:t>
    </dgm:pt>
    <dgm:pt modelId="{25291D66-EEB7-41B4-9F2E-698A6243FC8D}" type="parTrans" cxnId="{3D1C2B1C-4CCC-4334-85F0-D51CFF9FDBBA}">
      <dgm:prSet/>
      <dgm:spPr/>
      <dgm:t>
        <a:bodyPr/>
        <a:lstStyle/>
        <a:p>
          <a:endParaRPr lang="cs-CZ" sz="1400" b="1">
            <a:solidFill>
              <a:schemeClr val="bg1"/>
            </a:solidFill>
          </a:endParaRPr>
        </a:p>
      </dgm:t>
    </dgm:pt>
    <dgm:pt modelId="{5825508E-5D10-4F7D-A3C7-AB72090FF6A4}" type="sibTrans" cxnId="{3D1C2B1C-4CCC-4334-85F0-D51CFF9FDBBA}">
      <dgm:prSet/>
      <dgm:spPr/>
      <dgm:t>
        <a:bodyPr/>
        <a:lstStyle/>
        <a:p>
          <a:endParaRPr lang="cs-CZ" sz="1400" b="1">
            <a:solidFill>
              <a:schemeClr val="bg1"/>
            </a:solidFill>
          </a:endParaRPr>
        </a:p>
      </dgm:t>
    </dgm:pt>
    <dgm:pt modelId="{61D11B22-ADE9-440A-BE30-E9E3FAEE1716}">
      <dgm:prSet phldrT="[Text]" custT="1"/>
      <dgm:spPr/>
      <dgm:t>
        <a:bodyPr/>
        <a:lstStyle/>
        <a:p>
          <a:r>
            <a:rPr lang="cs-CZ" sz="1400" b="1" dirty="0">
              <a:solidFill>
                <a:schemeClr val="bg1"/>
              </a:solidFill>
            </a:rPr>
            <a:t>Operátoři</a:t>
          </a:r>
        </a:p>
      </dgm:t>
    </dgm:pt>
    <dgm:pt modelId="{9810927E-9F34-4AA2-A970-9D6E2F475BE1}" type="parTrans" cxnId="{4D18C75E-ED69-41BB-B6D6-860A2F53AEA3}">
      <dgm:prSet/>
      <dgm:spPr/>
      <dgm:t>
        <a:bodyPr/>
        <a:lstStyle/>
        <a:p>
          <a:endParaRPr lang="cs-CZ" sz="1400" b="1">
            <a:solidFill>
              <a:schemeClr val="bg1"/>
            </a:solidFill>
          </a:endParaRPr>
        </a:p>
      </dgm:t>
    </dgm:pt>
    <dgm:pt modelId="{93468EA4-1965-45AA-A5D0-BF2CFAD11ECE}" type="sibTrans" cxnId="{4D18C75E-ED69-41BB-B6D6-860A2F53AEA3}">
      <dgm:prSet/>
      <dgm:spPr/>
      <dgm:t>
        <a:bodyPr/>
        <a:lstStyle/>
        <a:p>
          <a:endParaRPr lang="cs-CZ" sz="1400" b="1">
            <a:solidFill>
              <a:schemeClr val="bg1"/>
            </a:solidFill>
          </a:endParaRPr>
        </a:p>
      </dgm:t>
    </dgm:pt>
    <dgm:pt modelId="{0ED8B629-FA50-46D3-A341-75F07F635E41}" type="pres">
      <dgm:prSet presAssocID="{78CF5156-5E82-4271-803A-2131828C0B4E}" presName="cycle" presStyleCnt="0">
        <dgm:presLayoutVars>
          <dgm:dir/>
          <dgm:resizeHandles val="exact"/>
        </dgm:presLayoutVars>
      </dgm:prSet>
      <dgm:spPr/>
      <dgm:t>
        <a:bodyPr/>
        <a:lstStyle/>
        <a:p>
          <a:endParaRPr lang="cs-CZ"/>
        </a:p>
      </dgm:t>
    </dgm:pt>
    <dgm:pt modelId="{6591F8E5-AE84-484B-A171-84854F0592B5}" type="pres">
      <dgm:prSet presAssocID="{F92A421F-7101-47DD-AD94-4FE542C07D96}" presName="dummy" presStyleCnt="0"/>
      <dgm:spPr/>
    </dgm:pt>
    <dgm:pt modelId="{408FEA5A-9E8A-4C7F-B877-4E530156AA5A}" type="pres">
      <dgm:prSet presAssocID="{F92A421F-7101-47DD-AD94-4FE542C07D96}" presName="node" presStyleLbl="revTx" presStyleIdx="0" presStyleCnt="5">
        <dgm:presLayoutVars>
          <dgm:bulletEnabled val="1"/>
        </dgm:presLayoutVars>
      </dgm:prSet>
      <dgm:spPr/>
      <dgm:t>
        <a:bodyPr/>
        <a:lstStyle/>
        <a:p>
          <a:endParaRPr lang="cs-CZ"/>
        </a:p>
      </dgm:t>
    </dgm:pt>
    <dgm:pt modelId="{6B25F2C4-0504-4875-B310-C4F496C1DD67}" type="pres">
      <dgm:prSet presAssocID="{078357E4-81F0-40DF-B431-F47DADE266B3}" presName="sibTrans" presStyleLbl="node1" presStyleIdx="0" presStyleCnt="5"/>
      <dgm:spPr/>
      <dgm:t>
        <a:bodyPr/>
        <a:lstStyle/>
        <a:p>
          <a:endParaRPr lang="cs-CZ"/>
        </a:p>
      </dgm:t>
    </dgm:pt>
    <dgm:pt modelId="{FA247868-1CB5-40EC-9261-63CE90FDB601}" type="pres">
      <dgm:prSet presAssocID="{B9E9D66D-EC60-400F-8014-A43DAAC6E5E6}" presName="dummy" presStyleCnt="0"/>
      <dgm:spPr/>
    </dgm:pt>
    <dgm:pt modelId="{B4C56D29-3DDB-423C-914A-F696980B446A}" type="pres">
      <dgm:prSet presAssocID="{B9E9D66D-EC60-400F-8014-A43DAAC6E5E6}" presName="node" presStyleLbl="revTx" presStyleIdx="1" presStyleCnt="5">
        <dgm:presLayoutVars>
          <dgm:bulletEnabled val="1"/>
        </dgm:presLayoutVars>
      </dgm:prSet>
      <dgm:spPr/>
      <dgm:t>
        <a:bodyPr/>
        <a:lstStyle/>
        <a:p>
          <a:endParaRPr lang="cs-CZ"/>
        </a:p>
      </dgm:t>
    </dgm:pt>
    <dgm:pt modelId="{8FF7054C-3295-43E9-9429-40CD1042075D}" type="pres">
      <dgm:prSet presAssocID="{13192D85-DCAC-4B2B-AD3F-7AF752635877}" presName="sibTrans" presStyleLbl="node1" presStyleIdx="1" presStyleCnt="5"/>
      <dgm:spPr/>
      <dgm:t>
        <a:bodyPr/>
        <a:lstStyle/>
        <a:p>
          <a:endParaRPr lang="cs-CZ"/>
        </a:p>
      </dgm:t>
    </dgm:pt>
    <dgm:pt modelId="{C0CE87C4-8566-4220-B1AD-3C3AB64E4CC9}" type="pres">
      <dgm:prSet presAssocID="{0517AA4C-139A-4716-9F5A-F805E04DB5A6}" presName="dummy" presStyleCnt="0"/>
      <dgm:spPr/>
    </dgm:pt>
    <dgm:pt modelId="{738A9198-6F8D-4D5F-B3B8-A624DDF270C5}" type="pres">
      <dgm:prSet presAssocID="{0517AA4C-139A-4716-9F5A-F805E04DB5A6}" presName="node" presStyleLbl="revTx" presStyleIdx="2" presStyleCnt="5">
        <dgm:presLayoutVars>
          <dgm:bulletEnabled val="1"/>
        </dgm:presLayoutVars>
      </dgm:prSet>
      <dgm:spPr/>
      <dgm:t>
        <a:bodyPr/>
        <a:lstStyle/>
        <a:p>
          <a:endParaRPr lang="cs-CZ"/>
        </a:p>
      </dgm:t>
    </dgm:pt>
    <dgm:pt modelId="{8724D984-2A7E-48B6-A090-FA4CFE296CDF}" type="pres">
      <dgm:prSet presAssocID="{3220039D-0B68-494B-934B-64ED584ACECA}" presName="sibTrans" presStyleLbl="node1" presStyleIdx="2" presStyleCnt="5"/>
      <dgm:spPr/>
      <dgm:t>
        <a:bodyPr/>
        <a:lstStyle/>
        <a:p>
          <a:endParaRPr lang="cs-CZ"/>
        </a:p>
      </dgm:t>
    </dgm:pt>
    <dgm:pt modelId="{3F348329-8CB6-4850-A524-7BE7BBA08F29}" type="pres">
      <dgm:prSet presAssocID="{1412929F-B5D6-4C1B-91D1-74C3C078CC79}" presName="dummy" presStyleCnt="0"/>
      <dgm:spPr/>
    </dgm:pt>
    <dgm:pt modelId="{9497BBDB-9B15-443E-960A-CB9360087CDB}" type="pres">
      <dgm:prSet presAssocID="{1412929F-B5D6-4C1B-91D1-74C3C078CC79}" presName="node" presStyleLbl="revTx" presStyleIdx="3" presStyleCnt="5">
        <dgm:presLayoutVars>
          <dgm:bulletEnabled val="1"/>
        </dgm:presLayoutVars>
      </dgm:prSet>
      <dgm:spPr/>
      <dgm:t>
        <a:bodyPr/>
        <a:lstStyle/>
        <a:p>
          <a:endParaRPr lang="cs-CZ"/>
        </a:p>
      </dgm:t>
    </dgm:pt>
    <dgm:pt modelId="{1F10ADBB-E1CC-44A6-AEA7-C7D1CDAD40AF}" type="pres">
      <dgm:prSet presAssocID="{5825508E-5D10-4F7D-A3C7-AB72090FF6A4}" presName="sibTrans" presStyleLbl="node1" presStyleIdx="3" presStyleCnt="5"/>
      <dgm:spPr/>
      <dgm:t>
        <a:bodyPr/>
        <a:lstStyle/>
        <a:p>
          <a:endParaRPr lang="cs-CZ"/>
        </a:p>
      </dgm:t>
    </dgm:pt>
    <dgm:pt modelId="{5CF13DBD-66F5-4C3A-9181-74DF81F6C8ED}" type="pres">
      <dgm:prSet presAssocID="{61D11B22-ADE9-440A-BE30-E9E3FAEE1716}" presName="dummy" presStyleCnt="0"/>
      <dgm:spPr/>
    </dgm:pt>
    <dgm:pt modelId="{CAA710CF-5B54-4E90-92AD-931046A8DC10}" type="pres">
      <dgm:prSet presAssocID="{61D11B22-ADE9-440A-BE30-E9E3FAEE1716}" presName="node" presStyleLbl="revTx" presStyleIdx="4" presStyleCnt="5" custScaleX="144858" custRadScaleRad="101382" custRadScaleInc="-21839">
        <dgm:presLayoutVars>
          <dgm:bulletEnabled val="1"/>
        </dgm:presLayoutVars>
      </dgm:prSet>
      <dgm:spPr/>
      <dgm:t>
        <a:bodyPr/>
        <a:lstStyle/>
        <a:p>
          <a:endParaRPr lang="cs-CZ"/>
        </a:p>
      </dgm:t>
    </dgm:pt>
    <dgm:pt modelId="{9849D812-B31B-4F4A-8A0F-286E354F6910}" type="pres">
      <dgm:prSet presAssocID="{93468EA4-1965-45AA-A5D0-BF2CFAD11ECE}" presName="sibTrans" presStyleLbl="node1" presStyleIdx="4" presStyleCnt="5"/>
      <dgm:spPr/>
      <dgm:t>
        <a:bodyPr/>
        <a:lstStyle/>
        <a:p>
          <a:endParaRPr lang="cs-CZ"/>
        </a:p>
      </dgm:t>
    </dgm:pt>
  </dgm:ptLst>
  <dgm:cxnLst>
    <dgm:cxn modelId="{17EFB1A7-490F-4C44-B709-5A2CC69BEA8C}" type="presOf" srcId="{13192D85-DCAC-4B2B-AD3F-7AF752635877}" destId="{8FF7054C-3295-43E9-9429-40CD1042075D}" srcOrd="0" destOrd="0" presId="urn:microsoft.com/office/officeart/2005/8/layout/cycle1"/>
    <dgm:cxn modelId="{B5ADC16F-4733-4EE5-A85A-216C4D451C99}" srcId="{78CF5156-5E82-4271-803A-2131828C0B4E}" destId="{F92A421F-7101-47DD-AD94-4FE542C07D96}" srcOrd="0" destOrd="0" parTransId="{2468134E-DA79-42D8-8169-AA9A13C0F280}" sibTransId="{078357E4-81F0-40DF-B431-F47DADE266B3}"/>
    <dgm:cxn modelId="{CA078C23-E8E9-4A72-8DF9-5844214ED2AF}" type="presOf" srcId="{078357E4-81F0-40DF-B431-F47DADE266B3}" destId="{6B25F2C4-0504-4875-B310-C4F496C1DD67}" srcOrd="0" destOrd="0" presId="urn:microsoft.com/office/officeart/2005/8/layout/cycle1"/>
    <dgm:cxn modelId="{D35A2F62-D0AB-4283-85E2-EF7ACF800689}" type="presOf" srcId="{61D11B22-ADE9-440A-BE30-E9E3FAEE1716}" destId="{CAA710CF-5B54-4E90-92AD-931046A8DC10}" srcOrd="0" destOrd="0" presId="urn:microsoft.com/office/officeart/2005/8/layout/cycle1"/>
    <dgm:cxn modelId="{D90F0146-FA64-4512-94B4-FBF13A7F7DFB}" srcId="{78CF5156-5E82-4271-803A-2131828C0B4E}" destId="{B9E9D66D-EC60-400F-8014-A43DAAC6E5E6}" srcOrd="1" destOrd="0" parTransId="{C0130A97-E75E-42CE-B304-EBE6099A7FC5}" sibTransId="{13192D85-DCAC-4B2B-AD3F-7AF752635877}"/>
    <dgm:cxn modelId="{85016CBD-236C-4022-81CB-C9518F130204}" type="presOf" srcId="{93468EA4-1965-45AA-A5D0-BF2CFAD11ECE}" destId="{9849D812-B31B-4F4A-8A0F-286E354F6910}" srcOrd="0" destOrd="0" presId="urn:microsoft.com/office/officeart/2005/8/layout/cycle1"/>
    <dgm:cxn modelId="{AC92B10B-4BE5-4060-B0B1-9F54FCF86AA5}" type="presOf" srcId="{78CF5156-5E82-4271-803A-2131828C0B4E}" destId="{0ED8B629-FA50-46D3-A341-75F07F635E41}" srcOrd="0" destOrd="0" presId="urn:microsoft.com/office/officeart/2005/8/layout/cycle1"/>
    <dgm:cxn modelId="{481BFC47-B906-44C6-82B7-5A23A0A89530}" srcId="{78CF5156-5E82-4271-803A-2131828C0B4E}" destId="{0517AA4C-139A-4716-9F5A-F805E04DB5A6}" srcOrd="2" destOrd="0" parTransId="{F29A3C91-B806-4043-8CBA-721F0BE59E6C}" sibTransId="{3220039D-0B68-494B-934B-64ED584ACECA}"/>
    <dgm:cxn modelId="{4C2B34A0-DC2A-4759-9982-3FEB6A197B48}" type="presOf" srcId="{5825508E-5D10-4F7D-A3C7-AB72090FF6A4}" destId="{1F10ADBB-E1CC-44A6-AEA7-C7D1CDAD40AF}" srcOrd="0" destOrd="0" presId="urn:microsoft.com/office/officeart/2005/8/layout/cycle1"/>
    <dgm:cxn modelId="{4D18C75E-ED69-41BB-B6D6-860A2F53AEA3}" srcId="{78CF5156-5E82-4271-803A-2131828C0B4E}" destId="{61D11B22-ADE9-440A-BE30-E9E3FAEE1716}" srcOrd="4" destOrd="0" parTransId="{9810927E-9F34-4AA2-A970-9D6E2F475BE1}" sibTransId="{93468EA4-1965-45AA-A5D0-BF2CFAD11ECE}"/>
    <dgm:cxn modelId="{6A99514F-AB85-4E32-92E6-2EAF5B75B5A7}" type="presOf" srcId="{B9E9D66D-EC60-400F-8014-A43DAAC6E5E6}" destId="{B4C56D29-3DDB-423C-914A-F696980B446A}" srcOrd="0" destOrd="0" presId="urn:microsoft.com/office/officeart/2005/8/layout/cycle1"/>
    <dgm:cxn modelId="{CB4548F2-66CC-40D3-8863-0D341168477D}" type="presOf" srcId="{3220039D-0B68-494B-934B-64ED584ACECA}" destId="{8724D984-2A7E-48B6-A090-FA4CFE296CDF}" srcOrd="0" destOrd="0" presId="urn:microsoft.com/office/officeart/2005/8/layout/cycle1"/>
    <dgm:cxn modelId="{03DFDA3D-0044-4CCB-8B4A-D73D1B7CC002}" type="presOf" srcId="{0517AA4C-139A-4716-9F5A-F805E04DB5A6}" destId="{738A9198-6F8D-4D5F-B3B8-A624DDF270C5}" srcOrd="0" destOrd="0" presId="urn:microsoft.com/office/officeart/2005/8/layout/cycle1"/>
    <dgm:cxn modelId="{51D5D868-BA58-4AAF-A5A2-7EFB18094BA3}" type="presOf" srcId="{1412929F-B5D6-4C1B-91D1-74C3C078CC79}" destId="{9497BBDB-9B15-443E-960A-CB9360087CDB}" srcOrd="0" destOrd="0" presId="urn:microsoft.com/office/officeart/2005/8/layout/cycle1"/>
    <dgm:cxn modelId="{5C50BB2A-4C4B-4AC8-B4B9-8CBAEF5CE104}" type="presOf" srcId="{F92A421F-7101-47DD-AD94-4FE542C07D96}" destId="{408FEA5A-9E8A-4C7F-B877-4E530156AA5A}" srcOrd="0" destOrd="0" presId="urn:microsoft.com/office/officeart/2005/8/layout/cycle1"/>
    <dgm:cxn modelId="{3D1C2B1C-4CCC-4334-85F0-D51CFF9FDBBA}" srcId="{78CF5156-5E82-4271-803A-2131828C0B4E}" destId="{1412929F-B5D6-4C1B-91D1-74C3C078CC79}" srcOrd="3" destOrd="0" parTransId="{25291D66-EEB7-41B4-9F2E-698A6243FC8D}" sibTransId="{5825508E-5D10-4F7D-A3C7-AB72090FF6A4}"/>
    <dgm:cxn modelId="{D2B818B4-ECFB-42C7-99BB-A310E764178F}" type="presParOf" srcId="{0ED8B629-FA50-46D3-A341-75F07F635E41}" destId="{6591F8E5-AE84-484B-A171-84854F0592B5}" srcOrd="0" destOrd="0" presId="urn:microsoft.com/office/officeart/2005/8/layout/cycle1"/>
    <dgm:cxn modelId="{86E9944A-7170-40D7-8DDC-C5417433442F}" type="presParOf" srcId="{0ED8B629-FA50-46D3-A341-75F07F635E41}" destId="{408FEA5A-9E8A-4C7F-B877-4E530156AA5A}" srcOrd="1" destOrd="0" presId="urn:microsoft.com/office/officeart/2005/8/layout/cycle1"/>
    <dgm:cxn modelId="{97F539EF-8C93-480D-8A04-8E21F96EF30A}" type="presParOf" srcId="{0ED8B629-FA50-46D3-A341-75F07F635E41}" destId="{6B25F2C4-0504-4875-B310-C4F496C1DD67}" srcOrd="2" destOrd="0" presId="urn:microsoft.com/office/officeart/2005/8/layout/cycle1"/>
    <dgm:cxn modelId="{6EDD96DA-BFC9-41B5-8B0C-8A321D617774}" type="presParOf" srcId="{0ED8B629-FA50-46D3-A341-75F07F635E41}" destId="{FA247868-1CB5-40EC-9261-63CE90FDB601}" srcOrd="3" destOrd="0" presId="urn:microsoft.com/office/officeart/2005/8/layout/cycle1"/>
    <dgm:cxn modelId="{7BE0309F-2F40-48D3-BDD1-349523504BAF}" type="presParOf" srcId="{0ED8B629-FA50-46D3-A341-75F07F635E41}" destId="{B4C56D29-3DDB-423C-914A-F696980B446A}" srcOrd="4" destOrd="0" presId="urn:microsoft.com/office/officeart/2005/8/layout/cycle1"/>
    <dgm:cxn modelId="{15A68BE3-B0E5-4CB3-B7DC-ACCEE9E95F40}" type="presParOf" srcId="{0ED8B629-FA50-46D3-A341-75F07F635E41}" destId="{8FF7054C-3295-43E9-9429-40CD1042075D}" srcOrd="5" destOrd="0" presId="urn:microsoft.com/office/officeart/2005/8/layout/cycle1"/>
    <dgm:cxn modelId="{58F2FD6D-F9FF-4DEB-90F1-11EF2A77A854}" type="presParOf" srcId="{0ED8B629-FA50-46D3-A341-75F07F635E41}" destId="{C0CE87C4-8566-4220-B1AD-3C3AB64E4CC9}" srcOrd="6" destOrd="0" presId="urn:microsoft.com/office/officeart/2005/8/layout/cycle1"/>
    <dgm:cxn modelId="{F8695395-16B2-4D97-863D-7CECFA9950FA}" type="presParOf" srcId="{0ED8B629-FA50-46D3-A341-75F07F635E41}" destId="{738A9198-6F8D-4D5F-B3B8-A624DDF270C5}" srcOrd="7" destOrd="0" presId="urn:microsoft.com/office/officeart/2005/8/layout/cycle1"/>
    <dgm:cxn modelId="{454E892E-7C32-4B59-BD2C-49C550D693E7}" type="presParOf" srcId="{0ED8B629-FA50-46D3-A341-75F07F635E41}" destId="{8724D984-2A7E-48B6-A090-FA4CFE296CDF}" srcOrd="8" destOrd="0" presId="urn:microsoft.com/office/officeart/2005/8/layout/cycle1"/>
    <dgm:cxn modelId="{B6A825E7-3E0B-400C-B209-298400BF08B5}" type="presParOf" srcId="{0ED8B629-FA50-46D3-A341-75F07F635E41}" destId="{3F348329-8CB6-4850-A524-7BE7BBA08F29}" srcOrd="9" destOrd="0" presId="urn:microsoft.com/office/officeart/2005/8/layout/cycle1"/>
    <dgm:cxn modelId="{633F2D68-B8C0-4185-BA51-F6903EAD1801}" type="presParOf" srcId="{0ED8B629-FA50-46D3-A341-75F07F635E41}" destId="{9497BBDB-9B15-443E-960A-CB9360087CDB}" srcOrd="10" destOrd="0" presId="urn:microsoft.com/office/officeart/2005/8/layout/cycle1"/>
    <dgm:cxn modelId="{744C922E-EE97-4697-A885-003F425447CA}" type="presParOf" srcId="{0ED8B629-FA50-46D3-A341-75F07F635E41}" destId="{1F10ADBB-E1CC-44A6-AEA7-C7D1CDAD40AF}" srcOrd="11" destOrd="0" presId="urn:microsoft.com/office/officeart/2005/8/layout/cycle1"/>
    <dgm:cxn modelId="{3CC0E4F7-8525-4F55-B654-B2A93756F356}" type="presParOf" srcId="{0ED8B629-FA50-46D3-A341-75F07F635E41}" destId="{5CF13DBD-66F5-4C3A-9181-74DF81F6C8ED}" srcOrd="12" destOrd="0" presId="urn:microsoft.com/office/officeart/2005/8/layout/cycle1"/>
    <dgm:cxn modelId="{1EAAF042-BF63-4556-99AF-FA9C87852E5B}" type="presParOf" srcId="{0ED8B629-FA50-46D3-A341-75F07F635E41}" destId="{CAA710CF-5B54-4E90-92AD-931046A8DC10}" srcOrd="13" destOrd="0" presId="urn:microsoft.com/office/officeart/2005/8/layout/cycle1"/>
    <dgm:cxn modelId="{B6C97C3A-DE58-4FF9-A9C6-65B56A9DB140}" type="presParOf" srcId="{0ED8B629-FA50-46D3-A341-75F07F635E41}" destId="{9849D812-B31B-4F4A-8A0F-286E354F6910}"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FEA5A-9E8A-4C7F-B877-4E530156AA5A}">
      <dsp:nvSpPr>
        <dsp:cNvPr id="0" name=""/>
        <dsp:cNvSpPr/>
      </dsp:nvSpPr>
      <dsp:spPr>
        <a:xfrm>
          <a:off x="2042360" y="18589"/>
          <a:ext cx="645169" cy="645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cs-CZ" sz="1400" b="1" kern="1200" dirty="0">
              <a:solidFill>
                <a:schemeClr val="bg1"/>
              </a:solidFill>
            </a:rPr>
            <a:t>Obce</a:t>
          </a:r>
        </a:p>
      </dsp:txBody>
      <dsp:txXfrm>
        <a:off x="2042360" y="18589"/>
        <a:ext cx="645169" cy="645169"/>
      </dsp:txXfrm>
    </dsp:sp>
    <dsp:sp modelId="{6B25F2C4-0504-4875-B310-C4F496C1DD67}">
      <dsp:nvSpPr>
        <dsp:cNvPr id="0" name=""/>
        <dsp:cNvSpPr/>
      </dsp:nvSpPr>
      <dsp:spPr>
        <a:xfrm>
          <a:off x="524276" y="-125"/>
          <a:ext cx="2419445" cy="2419445"/>
        </a:xfrm>
        <a:prstGeom prst="circularArrow">
          <a:avLst>
            <a:gd name="adj1" fmla="val 5200"/>
            <a:gd name="adj2" fmla="val 335892"/>
            <a:gd name="adj3" fmla="val 21293327"/>
            <a:gd name="adj4" fmla="val 19766164"/>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C56D29-3DDB-423C-914A-F696980B446A}">
      <dsp:nvSpPr>
        <dsp:cNvPr id="0" name=""/>
        <dsp:cNvSpPr/>
      </dsp:nvSpPr>
      <dsp:spPr>
        <a:xfrm>
          <a:off x="2432307" y="1218720"/>
          <a:ext cx="645169" cy="645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cs-CZ" sz="1400" b="1" kern="1200" dirty="0">
              <a:solidFill>
                <a:schemeClr val="bg1"/>
              </a:solidFill>
            </a:rPr>
            <a:t>Kraje</a:t>
          </a:r>
        </a:p>
      </dsp:txBody>
      <dsp:txXfrm>
        <a:off x="2432307" y="1218720"/>
        <a:ext cx="645169" cy="645169"/>
      </dsp:txXfrm>
    </dsp:sp>
    <dsp:sp modelId="{8FF7054C-3295-43E9-9429-40CD1042075D}">
      <dsp:nvSpPr>
        <dsp:cNvPr id="0" name=""/>
        <dsp:cNvSpPr/>
      </dsp:nvSpPr>
      <dsp:spPr>
        <a:xfrm>
          <a:off x="524276" y="-125"/>
          <a:ext cx="2419445" cy="2419445"/>
        </a:xfrm>
        <a:prstGeom prst="circularArrow">
          <a:avLst>
            <a:gd name="adj1" fmla="val 5200"/>
            <a:gd name="adj2" fmla="val 335892"/>
            <a:gd name="adj3" fmla="val 4014786"/>
            <a:gd name="adj4" fmla="val 2253351"/>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8A9198-6F8D-4D5F-B3B8-A624DDF270C5}">
      <dsp:nvSpPr>
        <dsp:cNvPr id="0" name=""/>
        <dsp:cNvSpPr/>
      </dsp:nvSpPr>
      <dsp:spPr>
        <a:xfrm>
          <a:off x="1411414" y="1960443"/>
          <a:ext cx="645169" cy="645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cs-CZ" sz="1400" b="1" kern="1200" dirty="0">
              <a:solidFill>
                <a:schemeClr val="bg1"/>
              </a:solidFill>
            </a:rPr>
            <a:t>MPO</a:t>
          </a:r>
        </a:p>
      </dsp:txBody>
      <dsp:txXfrm>
        <a:off x="1411414" y="1960443"/>
        <a:ext cx="645169" cy="645169"/>
      </dsp:txXfrm>
    </dsp:sp>
    <dsp:sp modelId="{8724D984-2A7E-48B6-A090-FA4CFE296CDF}">
      <dsp:nvSpPr>
        <dsp:cNvPr id="0" name=""/>
        <dsp:cNvSpPr/>
      </dsp:nvSpPr>
      <dsp:spPr>
        <a:xfrm>
          <a:off x="524276" y="-125"/>
          <a:ext cx="2419445" cy="2419445"/>
        </a:xfrm>
        <a:prstGeom prst="circularArrow">
          <a:avLst>
            <a:gd name="adj1" fmla="val 5200"/>
            <a:gd name="adj2" fmla="val 335892"/>
            <a:gd name="adj3" fmla="val 8210756"/>
            <a:gd name="adj4" fmla="val 6449322"/>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97BBDB-9B15-443E-960A-CB9360087CDB}">
      <dsp:nvSpPr>
        <dsp:cNvPr id="0" name=""/>
        <dsp:cNvSpPr/>
      </dsp:nvSpPr>
      <dsp:spPr>
        <a:xfrm>
          <a:off x="390521" y="1218720"/>
          <a:ext cx="645169" cy="645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cs-CZ" sz="1400" b="1" kern="1200" dirty="0">
              <a:solidFill>
                <a:schemeClr val="bg1"/>
              </a:solidFill>
            </a:rPr>
            <a:t>ČTÚ</a:t>
          </a:r>
        </a:p>
      </dsp:txBody>
      <dsp:txXfrm>
        <a:off x="390521" y="1218720"/>
        <a:ext cx="645169" cy="645169"/>
      </dsp:txXfrm>
    </dsp:sp>
    <dsp:sp modelId="{1F10ADBB-E1CC-44A6-AEA7-C7D1CDAD40AF}">
      <dsp:nvSpPr>
        <dsp:cNvPr id="0" name=""/>
        <dsp:cNvSpPr/>
      </dsp:nvSpPr>
      <dsp:spPr>
        <a:xfrm>
          <a:off x="523530" y="-32040"/>
          <a:ext cx="2419445" cy="2419445"/>
        </a:xfrm>
        <a:prstGeom prst="circularArrow">
          <a:avLst>
            <a:gd name="adj1" fmla="val 5200"/>
            <a:gd name="adj2" fmla="val 335892"/>
            <a:gd name="adj3" fmla="val 12000092"/>
            <a:gd name="adj4" fmla="val 10668539"/>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A710CF-5B54-4E90-92AD-931046A8DC10}">
      <dsp:nvSpPr>
        <dsp:cNvPr id="0" name=""/>
        <dsp:cNvSpPr/>
      </dsp:nvSpPr>
      <dsp:spPr>
        <a:xfrm>
          <a:off x="549289" y="68703"/>
          <a:ext cx="934579" cy="645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cs-CZ" sz="1400" b="1" kern="1200" dirty="0">
              <a:solidFill>
                <a:schemeClr val="bg1"/>
              </a:solidFill>
            </a:rPr>
            <a:t>Operátoři</a:t>
          </a:r>
        </a:p>
      </dsp:txBody>
      <dsp:txXfrm>
        <a:off x="549289" y="68703"/>
        <a:ext cx="934579" cy="645169"/>
      </dsp:txXfrm>
    </dsp:sp>
    <dsp:sp modelId="{9849D812-B31B-4F4A-8A0F-286E354F6910}">
      <dsp:nvSpPr>
        <dsp:cNvPr id="0" name=""/>
        <dsp:cNvSpPr/>
      </dsp:nvSpPr>
      <dsp:spPr>
        <a:xfrm>
          <a:off x="496059" y="-9013"/>
          <a:ext cx="2419445" cy="2419445"/>
        </a:xfrm>
        <a:prstGeom prst="circularArrow">
          <a:avLst>
            <a:gd name="adj1" fmla="val 5200"/>
            <a:gd name="adj2" fmla="val 335892"/>
            <a:gd name="adj3" fmla="val 16960523"/>
            <a:gd name="adj4" fmla="val 15484145"/>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B6BB94-0EB2-4306-A3F9-4ED18AFEA278}"/>
              </a:ext>
            </a:extLst>
          </p:cNvPr>
          <p:cNvSpPr>
            <a:spLocks noGrp="1"/>
          </p:cNvSpPr>
          <p:nvPr>
            <p:ph type="hdr" sz="quarter"/>
          </p:nvPr>
        </p:nvSpPr>
        <p:spPr>
          <a:xfrm>
            <a:off x="1" y="0"/>
            <a:ext cx="2946347" cy="498215"/>
          </a:xfrm>
          <a:prstGeom prst="rect">
            <a:avLst/>
          </a:prstGeom>
        </p:spPr>
        <p:txBody>
          <a:bodyPr vert="horz" lIns="91013" tIns="45505" rIns="91013" bIns="45505" rtlCol="0"/>
          <a:lstStyle>
            <a:lvl1pPr algn="l">
              <a:defRPr sz="1200"/>
            </a:lvl1pPr>
          </a:lstStyle>
          <a:p>
            <a:endParaRPr lang="en-GB"/>
          </a:p>
        </p:txBody>
      </p:sp>
      <p:sp>
        <p:nvSpPr>
          <p:cNvPr id="3" name="Date Placeholder 2">
            <a:extLst>
              <a:ext uri="{FF2B5EF4-FFF2-40B4-BE49-F238E27FC236}">
                <a16:creationId xmlns:a16="http://schemas.microsoft.com/office/drawing/2014/main" id="{C4E01036-7F14-4967-BE5A-C2B471AA04E8}"/>
              </a:ext>
            </a:extLst>
          </p:cNvPr>
          <p:cNvSpPr>
            <a:spLocks noGrp="1"/>
          </p:cNvSpPr>
          <p:nvPr>
            <p:ph type="dt" sz="quarter" idx="1"/>
          </p:nvPr>
        </p:nvSpPr>
        <p:spPr>
          <a:xfrm>
            <a:off x="3851343" y="0"/>
            <a:ext cx="2946347" cy="498215"/>
          </a:xfrm>
          <a:prstGeom prst="rect">
            <a:avLst/>
          </a:prstGeom>
        </p:spPr>
        <p:txBody>
          <a:bodyPr vert="horz" lIns="91013" tIns="45505" rIns="91013" bIns="45505" rtlCol="0"/>
          <a:lstStyle>
            <a:lvl1pPr algn="r">
              <a:defRPr sz="1200"/>
            </a:lvl1pPr>
          </a:lstStyle>
          <a:p>
            <a:fld id="{56B049FF-1D51-4B37-88E8-0F1425230F75}" type="datetimeFigureOut">
              <a:rPr lang="en-GB" smtClean="0"/>
              <a:t>26/03/2025</a:t>
            </a:fld>
            <a:endParaRPr lang="en-GB"/>
          </a:p>
        </p:txBody>
      </p:sp>
      <p:sp>
        <p:nvSpPr>
          <p:cNvPr id="4" name="Footer Placeholder 3">
            <a:extLst>
              <a:ext uri="{FF2B5EF4-FFF2-40B4-BE49-F238E27FC236}">
                <a16:creationId xmlns:a16="http://schemas.microsoft.com/office/drawing/2014/main" id="{AAA77BCA-E47A-4F98-9624-A8B719A82664}"/>
              </a:ext>
            </a:extLst>
          </p:cNvPr>
          <p:cNvSpPr>
            <a:spLocks noGrp="1"/>
          </p:cNvSpPr>
          <p:nvPr>
            <p:ph type="ftr" sz="quarter" idx="2"/>
          </p:nvPr>
        </p:nvSpPr>
        <p:spPr>
          <a:xfrm>
            <a:off x="1" y="9431602"/>
            <a:ext cx="2946347" cy="498214"/>
          </a:xfrm>
          <a:prstGeom prst="rect">
            <a:avLst/>
          </a:prstGeom>
        </p:spPr>
        <p:txBody>
          <a:bodyPr vert="horz" lIns="91013" tIns="45505" rIns="91013" bIns="45505"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22DF8A6-8D86-4560-B90A-88E3324AE3E9}"/>
              </a:ext>
            </a:extLst>
          </p:cNvPr>
          <p:cNvSpPr>
            <a:spLocks noGrp="1"/>
          </p:cNvSpPr>
          <p:nvPr>
            <p:ph type="sldNum" sz="quarter" idx="3"/>
          </p:nvPr>
        </p:nvSpPr>
        <p:spPr>
          <a:xfrm>
            <a:off x="3851343" y="9431602"/>
            <a:ext cx="2946347" cy="498214"/>
          </a:xfrm>
          <a:prstGeom prst="rect">
            <a:avLst/>
          </a:prstGeom>
        </p:spPr>
        <p:txBody>
          <a:bodyPr vert="horz" lIns="91013" tIns="45505" rIns="91013" bIns="45505" rtlCol="0" anchor="b"/>
          <a:lstStyle>
            <a:lvl1pPr algn="r">
              <a:defRPr sz="1200"/>
            </a:lvl1pPr>
          </a:lstStyle>
          <a:p>
            <a:fld id="{EF14DD96-BB10-460E-80AC-764CCD6A07AC}" type="slidenum">
              <a:rPr lang="en-GB" smtClean="0"/>
              <a:t>‹#›</a:t>
            </a:fld>
            <a:endParaRPr lang="en-GB"/>
          </a:p>
        </p:txBody>
      </p:sp>
    </p:spTree>
    <p:extLst>
      <p:ext uri="{BB962C8B-B14F-4D97-AF65-F5344CB8AC3E}">
        <p14:creationId xmlns:p14="http://schemas.microsoft.com/office/powerpoint/2010/main" val="4019364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347" cy="498215"/>
          </a:xfrm>
          <a:prstGeom prst="rect">
            <a:avLst/>
          </a:prstGeom>
        </p:spPr>
        <p:txBody>
          <a:bodyPr vert="horz" lIns="91013" tIns="45505" rIns="91013" bIns="45505" rtlCol="0"/>
          <a:lstStyle>
            <a:lvl1pPr algn="l">
              <a:defRPr sz="1200"/>
            </a:lvl1pPr>
          </a:lstStyle>
          <a:p>
            <a:endParaRPr lang="en-GB"/>
          </a:p>
        </p:txBody>
      </p:sp>
      <p:sp>
        <p:nvSpPr>
          <p:cNvPr id="3" name="Date Placeholder 2"/>
          <p:cNvSpPr>
            <a:spLocks noGrp="1"/>
          </p:cNvSpPr>
          <p:nvPr>
            <p:ph type="dt" idx="1"/>
          </p:nvPr>
        </p:nvSpPr>
        <p:spPr>
          <a:xfrm>
            <a:off x="3851343" y="0"/>
            <a:ext cx="2946347" cy="498215"/>
          </a:xfrm>
          <a:prstGeom prst="rect">
            <a:avLst/>
          </a:prstGeom>
        </p:spPr>
        <p:txBody>
          <a:bodyPr vert="horz" lIns="91013" tIns="45505" rIns="91013" bIns="45505" rtlCol="0"/>
          <a:lstStyle>
            <a:lvl1pPr algn="r">
              <a:defRPr sz="1200"/>
            </a:lvl1pPr>
          </a:lstStyle>
          <a:p>
            <a:fld id="{3A999190-753D-4615-9730-26AF39FE842D}" type="datetimeFigureOut">
              <a:rPr lang="en-GB" smtClean="0"/>
              <a:t>26/03/2025</a:t>
            </a:fld>
            <a:endParaRPr lang="en-GB"/>
          </a:p>
        </p:txBody>
      </p:sp>
      <p:sp>
        <p:nvSpPr>
          <p:cNvPr id="4" name="Slide Image Placeholder 3"/>
          <p:cNvSpPr>
            <a:spLocks noGrp="1" noRot="1" noChangeAspect="1"/>
          </p:cNvSpPr>
          <p:nvPr>
            <p:ph type="sldImg" idx="2"/>
          </p:nvPr>
        </p:nvSpPr>
        <p:spPr>
          <a:xfrm>
            <a:off x="420688" y="1239838"/>
            <a:ext cx="5957887" cy="3352800"/>
          </a:xfrm>
          <a:prstGeom prst="rect">
            <a:avLst/>
          </a:prstGeom>
          <a:noFill/>
          <a:ln w="12700">
            <a:solidFill>
              <a:prstClr val="black"/>
            </a:solidFill>
          </a:ln>
        </p:spPr>
        <p:txBody>
          <a:bodyPr vert="horz" lIns="91013" tIns="45505" rIns="91013" bIns="45505" rtlCol="0" anchor="ctr"/>
          <a:lstStyle/>
          <a:p>
            <a:endParaRPr lang="en-GB"/>
          </a:p>
        </p:txBody>
      </p:sp>
      <p:sp>
        <p:nvSpPr>
          <p:cNvPr id="5" name="Notes Placeholder 4"/>
          <p:cNvSpPr>
            <a:spLocks noGrp="1"/>
          </p:cNvSpPr>
          <p:nvPr>
            <p:ph type="body" sz="quarter" idx="3"/>
          </p:nvPr>
        </p:nvSpPr>
        <p:spPr>
          <a:xfrm>
            <a:off x="679927" y="4778726"/>
            <a:ext cx="5439410" cy="3909864"/>
          </a:xfrm>
          <a:prstGeom prst="rect">
            <a:avLst/>
          </a:prstGeom>
        </p:spPr>
        <p:txBody>
          <a:bodyPr vert="horz" lIns="91013" tIns="45505" rIns="91013" bIns="4550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31602"/>
            <a:ext cx="2946347" cy="498214"/>
          </a:xfrm>
          <a:prstGeom prst="rect">
            <a:avLst/>
          </a:prstGeom>
        </p:spPr>
        <p:txBody>
          <a:bodyPr vert="horz" lIns="91013" tIns="45505" rIns="91013" bIns="45505" rtlCol="0" anchor="b"/>
          <a:lstStyle>
            <a:lvl1pPr algn="l">
              <a:defRPr sz="1200"/>
            </a:lvl1pPr>
          </a:lstStyle>
          <a:p>
            <a:endParaRPr lang="en-GB"/>
          </a:p>
        </p:txBody>
      </p:sp>
      <p:sp>
        <p:nvSpPr>
          <p:cNvPr id="7" name="Slide Number Placeholder 6"/>
          <p:cNvSpPr>
            <a:spLocks noGrp="1"/>
          </p:cNvSpPr>
          <p:nvPr>
            <p:ph type="sldNum" sz="quarter" idx="5"/>
          </p:nvPr>
        </p:nvSpPr>
        <p:spPr>
          <a:xfrm>
            <a:off x="3851343" y="9431602"/>
            <a:ext cx="2946347" cy="498214"/>
          </a:xfrm>
          <a:prstGeom prst="rect">
            <a:avLst/>
          </a:prstGeom>
        </p:spPr>
        <p:txBody>
          <a:bodyPr vert="horz" lIns="91013" tIns="45505" rIns="91013" bIns="45505" rtlCol="0" anchor="b"/>
          <a:lstStyle>
            <a:lvl1pPr algn="r">
              <a:defRPr sz="1200"/>
            </a:lvl1pPr>
          </a:lstStyle>
          <a:p>
            <a:fld id="{7B08897F-81ED-4387-A699-55910D0BE3E1}" type="slidenum">
              <a:rPr lang="en-GB" smtClean="0"/>
              <a:t>‹#›</a:t>
            </a:fld>
            <a:endParaRPr lang="en-GB"/>
          </a:p>
        </p:txBody>
      </p:sp>
    </p:spTree>
    <p:extLst>
      <p:ext uri="{BB962C8B-B14F-4D97-AF65-F5344CB8AC3E}">
        <p14:creationId xmlns:p14="http://schemas.microsoft.com/office/powerpoint/2010/main" val="36890280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uroparl.europa.eu/factsheets/cs/sheet/7/zasada-subsidiarity#C%C3%ADle"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eur-lex.europa.eu/LexUriServ/LexUriServ.do?uri=OJ:C:2008:115:0013:0045:cs:PD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17EA6-D3EA-36BF-FDE2-5B87759CB021}"/>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1CC6C7B5-F067-144D-8775-E87407C03526}"/>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3E6F6B99-D001-125E-4D3A-47D8AEDAFC8F}"/>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2FAD20C0-25BF-200D-6126-21142EF2CB70}"/>
              </a:ext>
            </a:extLst>
          </p:cNvPr>
          <p:cNvSpPr>
            <a:spLocks noGrp="1"/>
          </p:cNvSpPr>
          <p:nvPr>
            <p:ph type="sldNum" sz="quarter" idx="5"/>
          </p:nvPr>
        </p:nvSpPr>
        <p:spPr/>
        <p:txBody>
          <a:bodyPr/>
          <a:lstStyle/>
          <a:p>
            <a:fld id="{7B08897F-81ED-4387-A699-55910D0BE3E1}" type="slidenum">
              <a:rPr lang="en-GB" smtClean="0"/>
              <a:t>2</a:t>
            </a:fld>
            <a:endParaRPr lang="en-GB"/>
          </a:p>
        </p:txBody>
      </p:sp>
    </p:spTree>
    <p:extLst>
      <p:ext uri="{BB962C8B-B14F-4D97-AF65-F5344CB8AC3E}">
        <p14:creationId xmlns:p14="http://schemas.microsoft.com/office/powerpoint/2010/main" val="962851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hlinkClick r:id="rId3"/>
              </a:rPr>
              <a:t>Zásada subsidiarity | Fakta a čísla o Evropské unii | Evropský parlament (europa.eu)</a:t>
            </a:r>
            <a:endParaRPr lang="cs-CZ" dirty="0"/>
          </a:p>
          <a:p>
            <a:pPr algn="l"/>
            <a:r>
              <a:rPr lang="cs-CZ" b="1" i="0" dirty="0">
                <a:solidFill>
                  <a:srgbClr val="1E1E1F"/>
                </a:solidFill>
                <a:effectLst/>
                <a:highlight>
                  <a:srgbClr val="FFFFFF"/>
                </a:highlight>
                <a:latin typeface="Georgia" panose="02040502050405020303" pitchFamily="18" charset="0"/>
              </a:rPr>
              <a:t>Zásada subsidiarity</a:t>
            </a:r>
          </a:p>
          <a:p>
            <a:pPr algn="l"/>
            <a:r>
              <a:rPr lang="cs-CZ" b="0" i="0" dirty="0">
                <a:solidFill>
                  <a:srgbClr val="1E1E1F"/>
                </a:solidFill>
                <a:effectLst/>
                <a:highlight>
                  <a:srgbClr val="FFFFFF"/>
                </a:highlight>
                <a:latin typeface="Helvetica" panose="020B0604020202020204" pitchFamily="34" charset="0"/>
              </a:rPr>
              <a:t>Zásada subsidiarity, zakotvená ve Smlouvě o Evropské unii, vymezuje podmínky, za jakých má činnost Unie v rámci její nevýlučné pravomoci přednost před činností členských států.</a:t>
            </a:r>
          </a:p>
          <a:p>
            <a:pPr algn="l"/>
            <a:r>
              <a:rPr lang="cs-CZ" b="1" i="0" dirty="0">
                <a:solidFill>
                  <a:srgbClr val="1E1E1F"/>
                </a:solidFill>
                <a:effectLst/>
                <a:highlight>
                  <a:srgbClr val="FFFFFF"/>
                </a:highlight>
                <a:latin typeface="Georgia" panose="02040502050405020303" pitchFamily="18" charset="0"/>
              </a:rPr>
              <a:t>Právní základ</a:t>
            </a:r>
          </a:p>
          <a:p>
            <a:pPr algn="l"/>
            <a:r>
              <a:rPr lang="cs-CZ" b="0" i="0" dirty="0">
                <a:solidFill>
                  <a:srgbClr val="1E1E1F"/>
                </a:solidFill>
                <a:effectLst/>
                <a:highlight>
                  <a:srgbClr val="FFFFFF"/>
                </a:highlight>
                <a:latin typeface="Helvetica" panose="020B0604020202020204" pitchFamily="34" charset="0"/>
              </a:rPr>
              <a:t>Čl. 5 odst. 3 Smlouvy o Evropské unii (SEU) a Protokol (č. 2) o používání zásad subsidiarity a proporcionality.</a:t>
            </a:r>
          </a:p>
          <a:p>
            <a:pPr algn="l"/>
            <a:r>
              <a:rPr lang="cs-CZ" b="1" i="0" dirty="0">
                <a:solidFill>
                  <a:srgbClr val="1E1E1F"/>
                </a:solidFill>
                <a:effectLst/>
                <a:highlight>
                  <a:srgbClr val="FFFFFF"/>
                </a:highlight>
                <a:latin typeface="Georgia" panose="02040502050405020303" pitchFamily="18" charset="0"/>
              </a:rPr>
              <a:t>Cíle</a:t>
            </a:r>
          </a:p>
          <a:p>
            <a:pPr algn="l"/>
            <a:r>
              <a:rPr lang="cs-CZ" b="0" i="0" dirty="0">
                <a:solidFill>
                  <a:srgbClr val="1E1E1F"/>
                </a:solidFill>
                <a:effectLst/>
                <a:highlight>
                  <a:srgbClr val="FFFFFF"/>
                </a:highlight>
                <a:latin typeface="Helvetica" panose="020B0604020202020204" pitchFamily="34" charset="0"/>
              </a:rPr>
              <a:t>Zásada subsidiarity a zásada proporcionality upravují výkon pravomocí Evropské unie. V oblastech, které nespadají do výlučné pravomoci EU, chrání zásada subsidiarity pravomoc členských států přijímat rozhodnutí a opatření a také opravňuje Unii jednat, nemůže-li být cílů zamýšlené činnosti „z důvodu jejího rozsahu či účinků“ uspokojivě dosaženo na úrovni členských států, nýbrž jich může být lépe dosaženo na úrovni Unie. Začlenění této zásady do Smluv EU má v souladu se zásadou blízkosti, kterou dále stanovuje </a:t>
            </a:r>
            <a:r>
              <a:rPr lang="cs-CZ" b="0" i="0" u="sng" dirty="0">
                <a:solidFill>
                  <a:srgbClr val="3C77BD"/>
                </a:solidFill>
                <a:effectLst/>
                <a:highlight>
                  <a:srgbClr val="FFFFFF"/>
                </a:highlight>
                <a:latin typeface="Helvetica" panose="020B0604020202020204" pitchFamily="34" charset="0"/>
                <a:hlinkClick r:id="rId4"/>
              </a:rPr>
              <a:t>čl. 10 odst. 3 SEU</a:t>
            </a:r>
            <a:r>
              <a:rPr lang="cs-CZ" b="0" i="0" dirty="0">
                <a:solidFill>
                  <a:srgbClr val="1E1E1F"/>
                </a:solidFill>
                <a:effectLst/>
                <a:highlight>
                  <a:srgbClr val="FFFFFF"/>
                </a:highlight>
                <a:latin typeface="Helvetica" panose="020B0604020202020204" pitchFamily="34" charset="0"/>
              </a:rPr>
              <a:t>, také za cíl přenést výkon pravomoci na úroveň, která je co nejblíže občanům.</a:t>
            </a:r>
          </a:p>
          <a:p>
            <a:endParaRPr lang="cs-CZ" dirty="0"/>
          </a:p>
        </p:txBody>
      </p:sp>
      <p:sp>
        <p:nvSpPr>
          <p:cNvPr id="4" name="Zástupný symbol pro číslo snímku 3"/>
          <p:cNvSpPr>
            <a:spLocks noGrp="1"/>
          </p:cNvSpPr>
          <p:nvPr>
            <p:ph type="sldNum" sz="quarter" idx="5"/>
          </p:nvPr>
        </p:nvSpPr>
        <p:spPr/>
        <p:txBody>
          <a:bodyPr/>
          <a:lstStyle/>
          <a:p>
            <a:fld id="{7B08897F-81ED-4387-A699-55910D0BE3E1}" type="slidenum">
              <a:rPr lang="en-GB" smtClean="0"/>
              <a:t>4</a:t>
            </a:fld>
            <a:endParaRPr lang="en-GB"/>
          </a:p>
        </p:txBody>
      </p:sp>
    </p:spTree>
    <p:extLst>
      <p:ext uri="{BB962C8B-B14F-4D97-AF65-F5344CB8AC3E}">
        <p14:creationId xmlns:p14="http://schemas.microsoft.com/office/powerpoint/2010/main" val="2295937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4CF02-C975-24CC-CF2C-B115F6ED41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674055-5AAA-2164-A6DA-A27D2706B6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3CB014-2760-89E7-E2B5-3BCAEA15A3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4D6A56-3B45-B096-4F4E-6F2700F01BD2}"/>
              </a:ext>
            </a:extLst>
          </p:cNvPr>
          <p:cNvSpPr>
            <a:spLocks noGrp="1"/>
          </p:cNvSpPr>
          <p:nvPr>
            <p:ph type="sldNum" sz="quarter" idx="5"/>
          </p:nvPr>
        </p:nvSpPr>
        <p:spPr/>
        <p:txBody>
          <a:bodyPr/>
          <a:lstStyle/>
          <a:p>
            <a:fld id="{7B08897F-81ED-4387-A699-55910D0BE3E1}" type="slidenum">
              <a:rPr lang="en-GB" smtClean="0"/>
              <a:t>18</a:t>
            </a:fld>
            <a:endParaRPr lang="en-GB"/>
          </a:p>
        </p:txBody>
      </p:sp>
    </p:spTree>
    <p:extLst>
      <p:ext uri="{BB962C8B-B14F-4D97-AF65-F5344CB8AC3E}">
        <p14:creationId xmlns:p14="http://schemas.microsoft.com/office/powerpoint/2010/main" val="3999453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B08897F-81ED-4387-A699-55910D0BE3E1}" type="slidenum">
              <a:rPr lang="en-GB" smtClean="0"/>
              <a:t>20</a:t>
            </a:fld>
            <a:endParaRPr lang="en-GB"/>
          </a:p>
        </p:txBody>
      </p:sp>
    </p:spTree>
    <p:extLst>
      <p:ext uri="{BB962C8B-B14F-4D97-AF65-F5344CB8AC3E}">
        <p14:creationId xmlns:p14="http://schemas.microsoft.com/office/powerpoint/2010/main" val="967397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vodni 1">
    <p:spTree>
      <p:nvGrpSpPr>
        <p:cNvPr id="1" name=""/>
        <p:cNvGrpSpPr/>
        <p:nvPr/>
      </p:nvGrpSpPr>
      <p:grpSpPr>
        <a:xfrm>
          <a:off x="0" y="0"/>
          <a:ext cx="0" cy="0"/>
          <a:chOff x="0" y="0"/>
          <a:chExt cx="0" cy="0"/>
        </a:xfrm>
      </p:grpSpPr>
      <p:sp>
        <p:nvSpPr>
          <p:cNvPr id="7" name="Google Shape;10;p2">
            <a:extLst>
              <a:ext uri="{FF2B5EF4-FFF2-40B4-BE49-F238E27FC236}">
                <a16:creationId xmlns:a16="http://schemas.microsoft.com/office/drawing/2014/main" id="{42B193FE-9611-47EF-A6BE-0BBFC0447958}"/>
              </a:ext>
            </a:extLst>
          </p:cNvPr>
          <p:cNvSpPr/>
          <p:nvPr userDrawn="1"/>
        </p:nvSpPr>
        <p:spPr>
          <a:xfrm>
            <a:off x="7548718" y="671895"/>
            <a:ext cx="1299300" cy="4329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8" name="Google Shape;11;p2">
            <a:extLst>
              <a:ext uri="{FF2B5EF4-FFF2-40B4-BE49-F238E27FC236}">
                <a16:creationId xmlns:a16="http://schemas.microsoft.com/office/drawing/2014/main" id="{F5E648AE-57A8-4B4A-B1CE-8A18DFCF542A}"/>
              </a:ext>
            </a:extLst>
          </p:cNvPr>
          <p:cNvGrpSpPr/>
          <p:nvPr userDrawn="1"/>
        </p:nvGrpSpPr>
        <p:grpSpPr>
          <a:xfrm>
            <a:off x="0" y="-7088"/>
            <a:ext cx="8661398" cy="5150588"/>
            <a:chOff x="0" y="-7088"/>
            <a:chExt cx="8661398" cy="5150588"/>
          </a:xfrm>
        </p:grpSpPr>
        <p:sp>
          <p:nvSpPr>
            <p:cNvPr id="9" name="Google Shape;12;p2">
              <a:extLst>
                <a:ext uri="{FF2B5EF4-FFF2-40B4-BE49-F238E27FC236}">
                  <a16:creationId xmlns:a16="http://schemas.microsoft.com/office/drawing/2014/main" id="{32475B51-93B2-4CA9-B03B-BEFDF940EFF0}"/>
                </a:ext>
              </a:extLst>
            </p:cNvPr>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i="1" dirty="0"/>
            </a:p>
          </p:txBody>
        </p:sp>
        <p:sp>
          <p:nvSpPr>
            <p:cNvPr id="10" name="Google Shape;13;p2">
              <a:extLst>
                <a:ext uri="{FF2B5EF4-FFF2-40B4-BE49-F238E27FC236}">
                  <a16:creationId xmlns:a16="http://schemas.microsoft.com/office/drawing/2014/main" id="{41470FA1-7E44-4F99-ACBB-996BF755D481}"/>
                </a:ext>
              </a:extLst>
            </p:cNvPr>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i="1">
                <a:latin typeface="Arvo"/>
                <a:ea typeface="Arvo"/>
                <a:cs typeface="Arvo"/>
                <a:sym typeface="Arvo"/>
              </a:endParaRPr>
            </a:p>
          </p:txBody>
        </p:sp>
      </p:grpSp>
      <p:grpSp>
        <p:nvGrpSpPr>
          <p:cNvPr id="11" name="Google Shape;14;p2">
            <a:extLst>
              <a:ext uri="{FF2B5EF4-FFF2-40B4-BE49-F238E27FC236}">
                <a16:creationId xmlns:a16="http://schemas.microsoft.com/office/drawing/2014/main" id="{FA025844-03FF-4C8A-A790-F61AF79414C5}"/>
              </a:ext>
            </a:extLst>
          </p:cNvPr>
          <p:cNvGrpSpPr/>
          <p:nvPr userDrawn="1"/>
        </p:nvGrpSpPr>
        <p:grpSpPr>
          <a:xfrm rot="10800000" flipH="1">
            <a:off x="0" y="1097764"/>
            <a:ext cx="8847502" cy="2961975"/>
            <a:chOff x="-8178042" y="-4493254"/>
            <a:chExt cx="19483598" cy="6522736"/>
          </a:xfrm>
        </p:grpSpPr>
        <p:sp>
          <p:nvSpPr>
            <p:cNvPr id="12" name="Google Shape;15;p2">
              <a:extLst>
                <a:ext uri="{FF2B5EF4-FFF2-40B4-BE49-F238E27FC236}">
                  <a16:creationId xmlns:a16="http://schemas.microsoft.com/office/drawing/2014/main" id="{57E33E06-E4E0-422E-8666-88A5ACAAF8A3}"/>
                </a:ext>
              </a:extLst>
            </p:cNvPr>
            <p:cNvSpPr/>
            <p:nvPr/>
          </p:nvSpPr>
          <p:spPr>
            <a:xfrm>
              <a:off x="-8178042" y="-4493118"/>
              <a:ext cx="129684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anose="020B0A04020102020204" pitchFamily="34" charset="0"/>
                <a:ea typeface="Arvo"/>
                <a:cs typeface="Arvo"/>
                <a:sym typeface="Arvo"/>
              </a:endParaRPr>
            </a:p>
          </p:txBody>
        </p:sp>
        <p:sp>
          <p:nvSpPr>
            <p:cNvPr id="13" name="Google Shape;16;p2">
              <a:extLst>
                <a:ext uri="{FF2B5EF4-FFF2-40B4-BE49-F238E27FC236}">
                  <a16:creationId xmlns:a16="http://schemas.microsoft.com/office/drawing/2014/main" id="{7CDA2EAD-7EAE-4B2A-AAD5-48CA64BB5C04}"/>
                </a:ext>
              </a:extLst>
            </p:cNvPr>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Black" panose="020B0A04020102020204" pitchFamily="34" charset="0"/>
                <a:ea typeface="Arvo"/>
                <a:cs typeface="Arvo"/>
                <a:sym typeface="Arvo"/>
              </a:endParaRPr>
            </a:p>
          </p:txBody>
        </p:sp>
      </p:grpSp>
      <p:grpSp>
        <p:nvGrpSpPr>
          <p:cNvPr id="14" name="Google Shape;17;p2">
            <a:extLst>
              <a:ext uri="{FF2B5EF4-FFF2-40B4-BE49-F238E27FC236}">
                <a16:creationId xmlns:a16="http://schemas.microsoft.com/office/drawing/2014/main" id="{C9059D44-29F4-40CF-8020-1179AD643A10}"/>
              </a:ext>
            </a:extLst>
          </p:cNvPr>
          <p:cNvGrpSpPr/>
          <p:nvPr userDrawn="1"/>
        </p:nvGrpSpPr>
        <p:grpSpPr>
          <a:xfrm>
            <a:off x="3677237" y="4278349"/>
            <a:ext cx="5466764" cy="432996"/>
            <a:chOff x="5582265" y="4646738"/>
            <a:chExt cx="5480829" cy="432996"/>
          </a:xfrm>
        </p:grpSpPr>
        <p:sp>
          <p:nvSpPr>
            <p:cNvPr id="15" name="Google Shape;18;p2">
              <a:extLst>
                <a:ext uri="{FF2B5EF4-FFF2-40B4-BE49-F238E27FC236}">
                  <a16:creationId xmlns:a16="http://schemas.microsoft.com/office/drawing/2014/main" id="{32DE185A-1210-4DD5-A7D6-79394CB03DCA}"/>
                </a:ext>
              </a:extLst>
            </p:cNvPr>
            <p:cNvSpPr/>
            <p:nvPr/>
          </p:nvSpPr>
          <p:spPr>
            <a:xfrm rot="10800000">
              <a:off x="5582265"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19;p2">
              <a:extLst>
                <a:ext uri="{FF2B5EF4-FFF2-40B4-BE49-F238E27FC236}">
                  <a16:creationId xmlns:a16="http://schemas.microsoft.com/office/drawing/2014/main" id="{21727023-25C6-4B10-B82C-30B0435FAD32}"/>
                </a:ext>
              </a:extLst>
            </p:cNvPr>
            <p:cNvGrpSpPr/>
            <p:nvPr/>
          </p:nvGrpSpPr>
          <p:grpSpPr>
            <a:xfrm flipH="1">
              <a:off x="5585232" y="4646738"/>
              <a:ext cx="5477861" cy="304551"/>
              <a:chOff x="-24158748" y="330075"/>
              <a:chExt cx="30568423" cy="1699506"/>
            </a:xfrm>
          </p:grpSpPr>
          <p:sp>
            <p:nvSpPr>
              <p:cNvPr id="17" name="Google Shape;20;p2">
                <a:extLst>
                  <a:ext uri="{FF2B5EF4-FFF2-40B4-BE49-F238E27FC236}">
                    <a16:creationId xmlns:a16="http://schemas.microsoft.com/office/drawing/2014/main" id="{FA05D2F5-A136-4AA6-ACCA-995AED992A3A}"/>
                  </a:ext>
                </a:extLst>
              </p:cNvPr>
              <p:cNvSpPr/>
              <p:nvPr/>
            </p:nvSpPr>
            <p:spPr>
              <a:xfrm>
                <a:off x="-24158748" y="330081"/>
                <a:ext cx="289080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1;p2">
                <a:extLst>
                  <a:ext uri="{FF2B5EF4-FFF2-40B4-BE49-F238E27FC236}">
                    <a16:creationId xmlns:a16="http://schemas.microsoft.com/office/drawing/2014/main" id="{AEE50579-0533-4DEC-91A3-113619CFCE60}"/>
                  </a:ext>
                </a:extLst>
              </p:cNvPr>
              <p:cNvSpPr/>
              <p:nvPr/>
            </p:nvSpPr>
            <p:spPr>
              <a:xfrm>
                <a:off x="4710175"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24" name="Straight Connector 23">
            <a:extLst>
              <a:ext uri="{FF2B5EF4-FFF2-40B4-BE49-F238E27FC236}">
                <a16:creationId xmlns:a16="http://schemas.microsoft.com/office/drawing/2014/main" id="{CE42B1AB-E733-4C30-9791-01C5CCB00A81}"/>
              </a:ext>
            </a:extLst>
          </p:cNvPr>
          <p:cNvCxnSpPr>
            <a:cxnSpLocks/>
          </p:cNvCxnSpPr>
          <p:nvPr userDrawn="1"/>
        </p:nvCxnSpPr>
        <p:spPr>
          <a:xfrm>
            <a:off x="685800" y="4838278"/>
            <a:ext cx="1752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Picture 24" descr="A picture containing drawing, plate&#10;&#10;Description automatically generated">
            <a:extLst>
              <a:ext uri="{FF2B5EF4-FFF2-40B4-BE49-F238E27FC236}">
                <a16:creationId xmlns:a16="http://schemas.microsoft.com/office/drawing/2014/main" id="{7FA0B396-80B8-4AC7-86F5-E4093F59AD92}"/>
              </a:ext>
            </a:extLst>
          </p:cNvPr>
          <p:cNvPicPr>
            <a:picLocks noChangeAspect="1"/>
          </p:cNvPicPr>
          <p:nvPr userDrawn="1"/>
        </p:nvPicPr>
        <p:blipFill>
          <a:blip r:embed="rId2"/>
          <a:stretch>
            <a:fillRect/>
          </a:stretch>
        </p:blipFill>
        <p:spPr>
          <a:xfrm>
            <a:off x="7816592" y="1254450"/>
            <a:ext cx="338172" cy="304551"/>
          </a:xfrm>
          <a:prstGeom prst="rect">
            <a:avLst/>
          </a:prstGeom>
        </p:spPr>
      </p:pic>
      <p:sp>
        <p:nvSpPr>
          <p:cNvPr id="2" name="Title 1"/>
          <p:cNvSpPr>
            <a:spLocks noGrp="1"/>
          </p:cNvSpPr>
          <p:nvPr>
            <p:ph type="ctrTitle"/>
          </p:nvPr>
        </p:nvSpPr>
        <p:spPr>
          <a:xfrm>
            <a:off x="685800" y="1193006"/>
            <a:ext cx="5013169" cy="2780122"/>
          </a:xfrm>
        </p:spPr>
        <p:txBody>
          <a:bodyPr anchor="ctr">
            <a:normAutofit/>
          </a:bodyPr>
          <a:lstStyle>
            <a:lvl1pPr algn="l">
              <a:defRPr sz="3600" b="1">
                <a:solidFill>
                  <a:schemeClr val="bg1"/>
                </a:solidFill>
              </a:defRPr>
            </a:lvl1pPr>
          </a:lstStyle>
          <a:p>
            <a:r>
              <a:rPr lang="en-US" dirty="0"/>
              <a:t>Click to edit Master title style</a:t>
            </a:r>
          </a:p>
        </p:txBody>
      </p:sp>
      <p:sp>
        <p:nvSpPr>
          <p:cNvPr id="30" name="Date Placeholder 29">
            <a:extLst>
              <a:ext uri="{FF2B5EF4-FFF2-40B4-BE49-F238E27FC236}">
                <a16:creationId xmlns:a16="http://schemas.microsoft.com/office/drawing/2014/main" id="{24D6482D-6884-44D6-8E10-5A045C91F377}"/>
              </a:ext>
            </a:extLst>
          </p:cNvPr>
          <p:cNvSpPr>
            <a:spLocks noGrp="1"/>
          </p:cNvSpPr>
          <p:nvPr>
            <p:ph type="dt" sz="half" idx="10"/>
          </p:nvPr>
        </p:nvSpPr>
        <p:spPr>
          <a:xfrm>
            <a:off x="693970" y="4533057"/>
            <a:ext cx="1752600" cy="273844"/>
          </a:xfrm>
        </p:spPr>
        <p:txBody>
          <a:bodyPr/>
          <a:lstStyle>
            <a:lvl1pPr algn="ctr">
              <a:defRPr i="0">
                <a:solidFill>
                  <a:srgbClr val="004B8F"/>
                </a:solidFill>
              </a:defRPr>
            </a:lvl1pPr>
          </a:lstStyle>
          <a:p>
            <a:fld id="{6DC4A17C-A188-4572-8B00-42F4180E6362}" type="datetime4">
              <a:rPr lang="cs-CZ" smtClean="0"/>
              <a:t>26. března 2025</a:t>
            </a:fld>
            <a:endParaRPr lang="en-GB" dirty="0"/>
          </a:p>
        </p:txBody>
      </p:sp>
      <p:sp>
        <p:nvSpPr>
          <p:cNvPr id="32" name="Slide Number Placeholder 31">
            <a:extLst>
              <a:ext uri="{FF2B5EF4-FFF2-40B4-BE49-F238E27FC236}">
                <a16:creationId xmlns:a16="http://schemas.microsoft.com/office/drawing/2014/main" id="{11527AF0-8F0C-427C-95EF-D6FA26E398CC}"/>
              </a:ext>
            </a:extLst>
          </p:cNvPr>
          <p:cNvSpPr>
            <a:spLocks noGrp="1"/>
          </p:cNvSpPr>
          <p:nvPr>
            <p:ph type="sldNum" sz="quarter" idx="12"/>
          </p:nvPr>
        </p:nvSpPr>
        <p:spPr>
          <a:xfrm>
            <a:off x="8151160" y="3956224"/>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pic>
        <p:nvPicPr>
          <p:cNvPr id="4" name="Obrázek 3">
            <a:extLst>
              <a:ext uri="{FF2B5EF4-FFF2-40B4-BE49-F238E27FC236}">
                <a16:creationId xmlns:a16="http://schemas.microsoft.com/office/drawing/2014/main" id="{A7B2C8E1-067E-6067-1AD6-B8FB19A7C8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25030" y="4691029"/>
            <a:ext cx="3525000" cy="349394"/>
          </a:xfrm>
          <a:prstGeom prst="rect">
            <a:avLst/>
          </a:prstGeom>
        </p:spPr>
      </p:pic>
    </p:spTree>
    <p:extLst>
      <p:ext uri="{BB962C8B-B14F-4D97-AF65-F5344CB8AC3E}">
        <p14:creationId xmlns:p14="http://schemas.microsoft.com/office/powerpoint/2010/main" val="3606316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bez titulku 1">
    <p:spTree>
      <p:nvGrpSpPr>
        <p:cNvPr id="1" name=""/>
        <p:cNvGrpSpPr/>
        <p:nvPr/>
      </p:nvGrpSpPr>
      <p:grpSpPr>
        <a:xfrm>
          <a:off x="0" y="0"/>
          <a:ext cx="0" cy="0"/>
          <a:chOff x="0" y="0"/>
          <a:chExt cx="0" cy="0"/>
        </a:xfrm>
      </p:grpSpPr>
      <p:sp>
        <p:nvSpPr>
          <p:cNvPr id="2" name="Title 1"/>
          <p:cNvSpPr>
            <a:spLocks noGrp="1"/>
          </p:cNvSpPr>
          <p:nvPr>
            <p:ph type="title"/>
          </p:nvPr>
        </p:nvSpPr>
        <p:spPr>
          <a:xfrm>
            <a:off x="629841" y="734574"/>
            <a:ext cx="2949178" cy="808475"/>
          </a:xfrm>
        </p:spPr>
        <p:txBody>
          <a:bodyPr anchor="b"/>
          <a:lstStyle>
            <a:lvl1pPr>
              <a:defRPr sz="2400"/>
            </a:lvl1pPr>
          </a:lstStyle>
          <a:p>
            <a:r>
              <a:rPr lang="en-US" dirty="0"/>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grpSp>
        <p:nvGrpSpPr>
          <p:cNvPr id="8" name="Google Shape;163;p10">
            <a:extLst>
              <a:ext uri="{FF2B5EF4-FFF2-40B4-BE49-F238E27FC236}">
                <a16:creationId xmlns:a16="http://schemas.microsoft.com/office/drawing/2014/main" id="{A8A4E43F-3F44-4BA7-9975-5AD28FCBCA14}"/>
              </a:ext>
            </a:extLst>
          </p:cNvPr>
          <p:cNvGrpSpPr/>
          <p:nvPr userDrawn="1"/>
        </p:nvGrpSpPr>
        <p:grpSpPr>
          <a:xfrm rot="10800000">
            <a:off x="-8" y="-2"/>
            <a:ext cx="2202830" cy="670795"/>
            <a:chOff x="5575242" y="4472723"/>
            <a:chExt cx="2202830" cy="670795"/>
          </a:xfrm>
        </p:grpSpPr>
        <p:sp>
          <p:nvSpPr>
            <p:cNvPr id="9" name="Google Shape;164;p10">
              <a:extLst>
                <a:ext uri="{FF2B5EF4-FFF2-40B4-BE49-F238E27FC236}">
                  <a16:creationId xmlns:a16="http://schemas.microsoft.com/office/drawing/2014/main" id="{3569C578-0149-4A1A-B045-A3B4631DD959}"/>
                </a:ext>
              </a:extLst>
            </p:cNvPr>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65;p10">
              <a:extLst>
                <a:ext uri="{FF2B5EF4-FFF2-40B4-BE49-F238E27FC236}">
                  <a16:creationId xmlns:a16="http://schemas.microsoft.com/office/drawing/2014/main" id="{1F3F8E56-46C7-4CA3-BFF9-3A61ABA42A14}"/>
                </a:ext>
              </a:extLst>
            </p:cNvPr>
            <p:cNvGrpSpPr/>
            <p:nvPr/>
          </p:nvGrpSpPr>
          <p:grpSpPr>
            <a:xfrm flipH="1">
              <a:off x="5734850" y="4472723"/>
              <a:ext cx="2040837" cy="670795"/>
              <a:chOff x="1297954" y="330075"/>
              <a:chExt cx="5169293" cy="1699506"/>
            </a:xfrm>
          </p:grpSpPr>
          <p:sp>
            <p:nvSpPr>
              <p:cNvPr id="14" name="Google Shape;166;p10">
                <a:extLst>
                  <a:ext uri="{FF2B5EF4-FFF2-40B4-BE49-F238E27FC236}">
                    <a16:creationId xmlns:a16="http://schemas.microsoft.com/office/drawing/2014/main" id="{4FD0784C-4D17-4E1D-A332-1A7BCBDD5079}"/>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7;p10">
                <a:extLst>
                  <a:ext uri="{FF2B5EF4-FFF2-40B4-BE49-F238E27FC236}">
                    <a16:creationId xmlns:a16="http://schemas.microsoft.com/office/drawing/2014/main" id="{99A5AC01-2C07-4953-AA6D-5132E5C6D718}"/>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68;p10">
              <a:extLst>
                <a:ext uri="{FF2B5EF4-FFF2-40B4-BE49-F238E27FC236}">
                  <a16:creationId xmlns:a16="http://schemas.microsoft.com/office/drawing/2014/main" id="{9FF98C55-E83E-4EB5-A8C4-A4C62FE9A0C4}"/>
                </a:ext>
              </a:extLst>
            </p:cNvPr>
            <p:cNvGrpSpPr/>
            <p:nvPr/>
          </p:nvGrpSpPr>
          <p:grpSpPr>
            <a:xfrm flipH="1">
              <a:off x="5578209" y="4646738"/>
              <a:ext cx="2199863" cy="304563"/>
              <a:chOff x="-5827153" y="330075"/>
              <a:chExt cx="12276019" cy="1699569"/>
            </a:xfrm>
          </p:grpSpPr>
          <p:sp>
            <p:nvSpPr>
              <p:cNvPr id="12" name="Google Shape;169;p10">
                <a:extLst>
                  <a:ext uri="{FF2B5EF4-FFF2-40B4-BE49-F238E27FC236}">
                    <a16:creationId xmlns:a16="http://schemas.microsoft.com/office/drawing/2014/main" id="{46844711-6E0D-4416-84E1-756D12C85B07}"/>
                  </a:ext>
                </a:extLst>
              </p:cNvPr>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0;p10">
                <a:extLst>
                  <a:ext uri="{FF2B5EF4-FFF2-40B4-BE49-F238E27FC236}">
                    <a16:creationId xmlns:a16="http://schemas.microsoft.com/office/drawing/2014/main" id="{04E9C8E0-9D49-4D7E-B299-21C9076D2327}"/>
                  </a:ext>
                </a:extLst>
              </p:cNvPr>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6" name="Picture 15" descr="A picture containing drawing, plate&#10;&#10;Description automatically generated">
            <a:extLst>
              <a:ext uri="{FF2B5EF4-FFF2-40B4-BE49-F238E27FC236}">
                <a16:creationId xmlns:a16="http://schemas.microsoft.com/office/drawing/2014/main" id="{1141AEC8-F3A9-47D4-8F97-06A30855E542}"/>
              </a:ext>
            </a:extLst>
          </p:cNvPr>
          <p:cNvPicPr>
            <a:picLocks noChangeAspect="1"/>
          </p:cNvPicPr>
          <p:nvPr userDrawn="1"/>
        </p:nvPicPr>
        <p:blipFill>
          <a:blip r:embed="rId2"/>
          <a:stretch>
            <a:fillRect/>
          </a:stretch>
        </p:blipFill>
        <p:spPr>
          <a:xfrm>
            <a:off x="148186" y="254490"/>
            <a:ext cx="199871" cy="180000"/>
          </a:xfrm>
          <a:prstGeom prst="rect">
            <a:avLst/>
          </a:prstGeom>
        </p:spPr>
      </p:pic>
      <p:sp>
        <p:nvSpPr>
          <p:cNvPr id="17" name="Footer Placeholder 4">
            <a:extLst>
              <a:ext uri="{FF2B5EF4-FFF2-40B4-BE49-F238E27FC236}">
                <a16:creationId xmlns:a16="http://schemas.microsoft.com/office/drawing/2014/main" id="{FBF6ACB0-444E-44C5-AFCC-F5044D28B73D}"/>
              </a:ext>
            </a:extLst>
          </p:cNvPr>
          <p:cNvSpPr>
            <a:spLocks noGrp="1"/>
          </p:cNvSpPr>
          <p:nvPr>
            <p:ph type="ftr" sz="quarter" idx="11"/>
          </p:nvPr>
        </p:nvSpPr>
        <p:spPr>
          <a:xfrm>
            <a:off x="3757226" y="4640356"/>
            <a:ext cx="3086100" cy="273844"/>
          </a:xfrm>
        </p:spPr>
        <p:txBody>
          <a:bodyPr/>
          <a:lstStyle/>
          <a:p>
            <a:endParaRPr lang="en-GB" dirty="0"/>
          </a:p>
        </p:txBody>
      </p:sp>
      <p:grpSp>
        <p:nvGrpSpPr>
          <p:cNvPr id="18" name="Google Shape;31;p3">
            <a:extLst>
              <a:ext uri="{FF2B5EF4-FFF2-40B4-BE49-F238E27FC236}">
                <a16:creationId xmlns:a16="http://schemas.microsoft.com/office/drawing/2014/main" id="{00DA8196-EF7E-4749-9EBD-1CBB8B818FED}"/>
              </a:ext>
            </a:extLst>
          </p:cNvPr>
          <p:cNvGrpSpPr/>
          <p:nvPr userDrawn="1"/>
        </p:nvGrpSpPr>
        <p:grpSpPr>
          <a:xfrm>
            <a:off x="6946842" y="4472723"/>
            <a:ext cx="2202830" cy="670795"/>
            <a:chOff x="5575242" y="4472723"/>
            <a:chExt cx="2202830" cy="670795"/>
          </a:xfrm>
        </p:grpSpPr>
        <p:sp>
          <p:nvSpPr>
            <p:cNvPr id="19" name="Google Shape;32;p3">
              <a:extLst>
                <a:ext uri="{FF2B5EF4-FFF2-40B4-BE49-F238E27FC236}">
                  <a16:creationId xmlns:a16="http://schemas.microsoft.com/office/drawing/2014/main" id="{1B6464FD-4A0B-4CAB-981D-14E097326FE5}"/>
                </a:ext>
              </a:extLst>
            </p:cNvPr>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nvGrpSpPr>
            <p:cNvPr id="20" name="Google Shape;33;p3">
              <a:extLst>
                <a:ext uri="{FF2B5EF4-FFF2-40B4-BE49-F238E27FC236}">
                  <a16:creationId xmlns:a16="http://schemas.microsoft.com/office/drawing/2014/main" id="{DE0EF710-4BA5-41BB-A142-9C78A02749D9}"/>
                </a:ext>
              </a:extLst>
            </p:cNvPr>
            <p:cNvGrpSpPr/>
            <p:nvPr/>
          </p:nvGrpSpPr>
          <p:grpSpPr>
            <a:xfrm flipH="1">
              <a:off x="5734850" y="4472723"/>
              <a:ext cx="2040837" cy="670795"/>
              <a:chOff x="1297954" y="330075"/>
              <a:chExt cx="5169293" cy="1699506"/>
            </a:xfrm>
          </p:grpSpPr>
          <p:sp>
            <p:nvSpPr>
              <p:cNvPr id="24" name="Google Shape;34;p3">
                <a:extLst>
                  <a:ext uri="{FF2B5EF4-FFF2-40B4-BE49-F238E27FC236}">
                    <a16:creationId xmlns:a16="http://schemas.microsoft.com/office/drawing/2014/main" id="{85E15AE9-98F7-42AA-8C5C-181561F549A1}"/>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25" name="Google Shape;35;p3">
                <a:extLst>
                  <a:ext uri="{FF2B5EF4-FFF2-40B4-BE49-F238E27FC236}">
                    <a16:creationId xmlns:a16="http://schemas.microsoft.com/office/drawing/2014/main" id="{F6181583-8699-48BC-9CC8-F76BEE5E5A93}"/>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nvGrpSpPr>
            <p:cNvPr id="21" name="Google Shape;36;p3">
              <a:extLst>
                <a:ext uri="{FF2B5EF4-FFF2-40B4-BE49-F238E27FC236}">
                  <a16:creationId xmlns:a16="http://schemas.microsoft.com/office/drawing/2014/main" id="{AF027FC2-7F28-4E25-876A-9795E9E4D706}"/>
                </a:ext>
              </a:extLst>
            </p:cNvPr>
            <p:cNvGrpSpPr/>
            <p:nvPr userDrawn="1"/>
          </p:nvGrpSpPr>
          <p:grpSpPr>
            <a:xfrm flipH="1">
              <a:off x="5578209" y="4646738"/>
              <a:ext cx="2199863" cy="304563"/>
              <a:chOff x="-5827153" y="330075"/>
              <a:chExt cx="12276018" cy="1699569"/>
            </a:xfrm>
          </p:grpSpPr>
          <p:sp>
            <p:nvSpPr>
              <p:cNvPr id="22" name="Google Shape;37;p3">
                <a:extLst>
                  <a:ext uri="{FF2B5EF4-FFF2-40B4-BE49-F238E27FC236}">
                    <a16:creationId xmlns:a16="http://schemas.microsoft.com/office/drawing/2014/main" id="{C88B9D81-CD92-4C2D-81AE-15EC5C9D4641}"/>
                  </a:ext>
                </a:extLst>
              </p:cNvPr>
              <p:cNvSpPr/>
              <p:nvPr userDrawn="1"/>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23" name="Google Shape;38;p3">
                <a:extLst>
                  <a:ext uri="{FF2B5EF4-FFF2-40B4-BE49-F238E27FC236}">
                    <a16:creationId xmlns:a16="http://schemas.microsoft.com/office/drawing/2014/main" id="{C54E8D1C-6AA1-4D14-A428-5113FC555908}"/>
                  </a:ext>
                </a:extLst>
              </p:cNvPr>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sp>
        <p:nvSpPr>
          <p:cNvPr id="32" name="Slide Number Placeholder 31">
            <a:extLst>
              <a:ext uri="{FF2B5EF4-FFF2-40B4-BE49-F238E27FC236}">
                <a16:creationId xmlns:a16="http://schemas.microsoft.com/office/drawing/2014/main" id="{AD96B5B5-575A-4A42-9416-125ACB7C1D1F}"/>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sp>
        <p:nvSpPr>
          <p:cNvPr id="6" name="Title 1">
            <a:extLst>
              <a:ext uri="{FF2B5EF4-FFF2-40B4-BE49-F238E27FC236}">
                <a16:creationId xmlns:a16="http://schemas.microsoft.com/office/drawing/2014/main" id="{25219994-6345-1C74-587F-6A8241D44C87}"/>
              </a:ext>
            </a:extLst>
          </p:cNvPr>
          <p:cNvSpPr txBox="1">
            <a:spLocks/>
          </p:cNvSpPr>
          <p:nvPr userDrawn="1"/>
        </p:nvSpPr>
        <p:spPr>
          <a:xfrm>
            <a:off x="3749040" y="254490"/>
            <a:ext cx="4766309" cy="304551"/>
          </a:xfrm>
          <a:prstGeom prst="rect">
            <a:avLst/>
          </a:prstGeom>
        </p:spPr>
        <p:txBody>
          <a:bodyPr vert="horz" lIns="91440" tIns="45720" rIns="91440" bIns="45720" rtlCol="0" anchor="ctr">
            <a:noAutofit/>
          </a:bodyPr>
          <a:lstStyle>
            <a:lvl1pPr algn="ctr" defTabSz="685800" rtl="0" eaLnBrk="1" latinLnBrk="0" hangingPunct="1">
              <a:lnSpc>
                <a:spcPct val="90000"/>
              </a:lnSpc>
              <a:spcBef>
                <a:spcPct val="0"/>
              </a:spcBef>
              <a:buNone/>
              <a:defRPr sz="1800" b="1" kern="1200">
                <a:solidFill>
                  <a:schemeClr val="tx1"/>
                </a:solidFill>
                <a:latin typeface="+mj-lt"/>
                <a:ea typeface="+mj-ea"/>
                <a:cs typeface="+mj-cs"/>
              </a:defRPr>
            </a:lvl1pPr>
          </a:lstStyle>
          <a:p>
            <a:r>
              <a:rPr lang="en-US"/>
              <a:t>Click to edit Master title style</a:t>
            </a:r>
            <a:endParaRPr lang="en-US" dirty="0"/>
          </a:p>
        </p:txBody>
      </p:sp>
      <p:pic>
        <p:nvPicPr>
          <p:cNvPr id="26" name="Obrázek 25">
            <a:extLst>
              <a:ext uri="{FF2B5EF4-FFF2-40B4-BE49-F238E27FC236}">
                <a16:creationId xmlns:a16="http://schemas.microsoft.com/office/drawing/2014/main" id="{D16353B1-5EAA-1B9A-5F28-6DFDC86D998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7375" y="4622387"/>
            <a:ext cx="2827026" cy="280211"/>
          </a:xfrm>
          <a:prstGeom prst="rect">
            <a:avLst/>
          </a:prstGeom>
        </p:spPr>
      </p:pic>
    </p:spTree>
    <p:extLst>
      <p:ext uri="{BB962C8B-B14F-4D97-AF65-F5344CB8AC3E}">
        <p14:creationId xmlns:p14="http://schemas.microsoft.com/office/powerpoint/2010/main" val="363981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ez titulku 2">
    <p:spTree>
      <p:nvGrpSpPr>
        <p:cNvPr id="1" name=""/>
        <p:cNvGrpSpPr/>
        <p:nvPr/>
      </p:nvGrpSpPr>
      <p:grpSpPr>
        <a:xfrm>
          <a:off x="0" y="0"/>
          <a:ext cx="0" cy="0"/>
          <a:chOff x="0" y="0"/>
          <a:chExt cx="0" cy="0"/>
        </a:xfrm>
      </p:grpSpPr>
      <p:sp>
        <p:nvSpPr>
          <p:cNvPr id="2" name="Title 1"/>
          <p:cNvSpPr>
            <a:spLocks noGrp="1"/>
          </p:cNvSpPr>
          <p:nvPr>
            <p:ph type="title"/>
          </p:nvPr>
        </p:nvSpPr>
        <p:spPr>
          <a:xfrm>
            <a:off x="629841" y="741758"/>
            <a:ext cx="2949178" cy="801291"/>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grpSp>
        <p:nvGrpSpPr>
          <p:cNvPr id="8" name="Google Shape;163;p10">
            <a:extLst>
              <a:ext uri="{FF2B5EF4-FFF2-40B4-BE49-F238E27FC236}">
                <a16:creationId xmlns:a16="http://schemas.microsoft.com/office/drawing/2014/main" id="{86E18B74-E2DD-463B-8E18-2C73971C6ACB}"/>
              </a:ext>
            </a:extLst>
          </p:cNvPr>
          <p:cNvGrpSpPr/>
          <p:nvPr userDrawn="1"/>
        </p:nvGrpSpPr>
        <p:grpSpPr>
          <a:xfrm rot="10800000">
            <a:off x="-8" y="-2"/>
            <a:ext cx="2202830" cy="670795"/>
            <a:chOff x="5575242" y="4472723"/>
            <a:chExt cx="2202830" cy="670795"/>
          </a:xfrm>
        </p:grpSpPr>
        <p:sp>
          <p:nvSpPr>
            <p:cNvPr id="9" name="Google Shape;164;p10">
              <a:extLst>
                <a:ext uri="{FF2B5EF4-FFF2-40B4-BE49-F238E27FC236}">
                  <a16:creationId xmlns:a16="http://schemas.microsoft.com/office/drawing/2014/main" id="{7749CF2D-3A81-48BC-A50B-CC48DB230135}"/>
                </a:ext>
              </a:extLst>
            </p:cNvPr>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65;p10">
              <a:extLst>
                <a:ext uri="{FF2B5EF4-FFF2-40B4-BE49-F238E27FC236}">
                  <a16:creationId xmlns:a16="http://schemas.microsoft.com/office/drawing/2014/main" id="{77856553-7266-4E9D-BB58-68FCECA4F8A3}"/>
                </a:ext>
              </a:extLst>
            </p:cNvPr>
            <p:cNvGrpSpPr/>
            <p:nvPr/>
          </p:nvGrpSpPr>
          <p:grpSpPr>
            <a:xfrm flipH="1">
              <a:off x="5734850" y="4472723"/>
              <a:ext cx="2040837" cy="670795"/>
              <a:chOff x="1297954" y="330075"/>
              <a:chExt cx="5169293" cy="1699506"/>
            </a:xfrm>
          </p:grpSpPr>
          <p:sp>
            <p:nvSpPr>
              <p:cNvPr id="14" name="Google Shape;166;p10">
                <a:extLst>
                  <a:ext uri="{FF2B5EF4-FFF2-40B4-BE49-F238E27FC236}">
                    <a16:creationId xmlns:a16="http://schemas.microsoft.com/office/drawing/2014/main" id="{C973DE64-23CC-4197-959D-90D0DA54123A}"/>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7;p10">
                <a:extLst>
                  <a:ext uri="{FF2B5EF4-FFF2-40B4-BE49-F238E27FC236}">
                    <a16:creationId xmlns:a16="http://schemas.microsoft.com/office/drawing/2014/main" id="{BD788F85-E8E2-4B0A-B233-2D0D19BDBB0B}"/>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68;p10">
              <a:extLst>
                <a:ext uri="{FF2B5EF4-FFF2-40B4-BE49-F238E27FC236}">
                  <a16:creationId xmlns:a16="http://schemas.microsoft.com/office/drawing/2014/main" id="{048628AE-8E5B-4D53-9D8A-DA7BC6DF41D0}"/>
                </a:ext>
              </a:extLst>
            </p:cNvPr>
            <p:cNvGrpSpPr/>
            <p:nvPr/>
          </p:nvGrpSpPr>
          <p:grpSpPr>
            <a:xfrm flipH="1">
              <a:off x="5578209" y="4646738"/>
              <a:ext cx="2199863" cy="304563"/>
              <a:chOff x="-5827153" y="330075"/>
              <a:chExt cx="12276019" cy="1699569"/>
            </a:xfrm>
          </p:grpSpPr>
          <p:sp>
            <p:nvSpPr>
              <p:cNvPr id="12" name="Google Shape;169;p10">
                <a:extLst>
                  <a:ext uri="{FF2B5EF4-FFF2-40B4-BE49-F238E27FC236}">
                    <a16:creationId xmlns:a16="http://schemas.microsoft.com/office/drawing/2014/main" id="{26A1C4F1-B528-47B5-A3C2-1AE8468D6846}"/>
                  </a:ext>
                </a:extLst>
              </p:cNvPr>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0;p10">
                <a:extLst>
                  <a:ext uri="{FF2B5EF4-FFF2-40B4-BE49-F238E27FC236}">
                    <a16:creationId xmlns:a16="http://schemas.microsoft.com/office/drawing/2014/main" id="{88D352E3-252E-4114-BC32-7FB0F1C1E1E0}"/>
                  </a:ext>
                </a:extLst>
              </p:cNvPr>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6" name="Picture 15" descr="A picture containing drawing, plate&#10;&#10;Description automatically generated">
            <a:extLst>
              <a:ext uri="{FF2B5EF4-FFF2-40B4-BE49-F238E27FC236}">
                <a16:creationId xmlns:a16="http://schemas.microsoft.com/office/drawing/2014/main" id="{CC219E5C-E0A9-4A69-8966-BC389DA1155F}"/>
              </a:ext>
            </a:extLst>
          </p:cNvPr>
          <p:cNvPicPr>
            <a:picLocks noChangeAspect="1"/>
          </p:cNvPicPr>
          <p:nvPr userDrawn="1"/>
        </p:nvPicPr>
        <p:blipFill>
          <a:blip r:embed="rId2"/>
          <a:stretch>
            <a:fillRect/>
          </a:stretch>
        </p:blipFill>
        <p:spPr>
          <a:xfrm>
            <a:off x="148186" y="254490"/>
            <a:ext cx="199871" cy="180000"/>
          </a:xfrm>
          <a:prstGeom prst="rect">
            <a:avLst/>
          </a:prstGeom>
        </p:spPr>
      </p:pic>
      <p:sp>
        <p:nvSpPr>
          <p:cNvPr id="17" name="Footer Placeholder 4">
            <a:extLst>
              <a:ext uri="{FF2B5EF4-FFF2-40B4-BE49-F238E27FC236}">
                <a16:creationId xmlns:a16="http://schemas.microsoft.com/office/drawing/2014/main" id="{4CE266AA-16A2-4498-BFF5-D5EF222CD92C}"/>
              </a:ext>
            </a:extLst>
          </p:cNvPr>
          <p:cNvSpPr>
            <a:spLocks noGrp="1"/>
          </p:cNvSpPr>
          <p:nvPr>
            <p:ph type="ftr" sz="quarter" idx="11"/>
          </p:nvPr>
        </p:nvSpPr>
        <p:spPr>
          <a:xfrm>
            <a:off x="3757226" y="4640356"/>
            <a:ext cx="3086100" cy="273844"/>
          </a:xfrm>
        </p:spPr>
        <p:txBody>
          <a:bodyPr/>
          <a:lstStyle/>
          <a:p>
            <a:endParaRPr lang="en-GB" dirty="0"/>
          </a:p>
        </p:txBody>
      </p:sp>
      <p:grpSp>
        <p:nvGrpSpPr>
          <p:cNvPr id="18" name="Google Shape;31;p3">
            <a:extLst>
              <a:ext uri="{FF2B5EF4-FFF2-40B4-BE49-F238E27FC236}">
                <a16:creationId xmlns:a16="http://schemas.microsoft.com/office/drawing/2014/main" id="{2034E1FD-B880-487D-BA02-77536F5EFE1B}"/>
              </a:ext>
            </a:extLst>
          </p:cNvPr>
          <p:cNvGrpSpPr/>
          <p:nvPr userDrawn="1"/>
        </p:nvGrpSpPr>
        <p:grpSpPr>
          <a:xfrm>
            <a:off x="6946842" y="4472723"/>
            <a:ext cx="2202830" cy="670795"/>
            <a:chOff x="5575242" y="4472723"/>
            <a:chExt cx="2202830" cy="670795"/>
          </a:xfrm>
        </p:grpSpPr>
        <p:sp>
          <p:nvSpPr>
            <p:cNvPr id="19" name="Google Shape;32;p3">
              <a:extLst>
                <a:ext uri="{FF2B5EF4-FFF2-40B4-BE49-F238E27FC236}">
                  <a16:creationId xmlns:a16="http://schemas.microsoft.com/office/drawing/2014/main" id="{644AB698-5E9E-428D-BFD8-9E2C6A7F8BAD}"/>
                </a:ext>
              </a:extLst>
            </p:cNvPr>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nvGrpSpPr>
            <p:cNvPr id="20" name="Google Shape;33;p3">
              <a:extLst>
                <a:ext uri="{FF2B5EF4-FFF2-40B4-BE49-F238E27FC236}">
                  <a16:creationId xmlns:a16="http://schemas.microsoft.com/office/drawing/2014/main" id="{1ED5C797-78FB-4E2A-9548-E8EBD65B7ED3}"/>
                </a:ext>
              </a:extLst>
            </p:cNvPr>
            <p:cNvGrpSpPr/>
            <p:nvPr/>
          </p:nvGrpSpPr>
          <p:grpSpPr>
            <a:xfrm flipH="1">
              <a:off x="5734850" y="4472723"/>
              <a:ext cx="2040837" cy="670795"/>
              <a:chOff x="1297954" y="330075"/>
              <a:chExt cx="5169293" cy="1699506"/>
            </a:xfrm>
          </p:grpSpPr>
          <p:sp>
            <p:nvSpPr>
              <p:cNvPr id="24" name="Google Shape;34;p3">
                <a:extLst>
                  <a:ext uri="{FF2B5EF4-FFF2-40B4-BE49-F238E27FC236}">
                    <a16:creationId xmlns:a16="http://schemas.microsoft.com/office/drawing/2014/main" id="{013FCB35-0943-4041-846A-E662801A8A15}"/>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25" name="Google Shape;35;p3">
                <a:extLst>
                  <a:ext uri="{FF2B5EF4-FFF2-40B4-BE49-F238E27FC236}">
                    <a16:creationId xmlns:a16="http://schemas.microsoft.com/office/drawing/2014/main" id="{D34B4E68-BFDD-4C5B-80CB-58410B21A71D}"/>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nvGrpSpPr>
            <p:cNvPr id="21" name="Google Shape;36;p3">
              <a:extLst>
                <a:ext uri="{FF2B5EF4-FFF2-40B4-BE49-F238E27FC236}">
                  <a16:creationId xmlns:a16="http://schemas.microsoft.com/office/drawing/2014/main" id="{8E32B671-C58D-4D43-9D24-10F120A678C4}"/>
                </a:ext>
              </a:extLst>
            </p:cNvPr>
            <p:cNvGrpSpPr/>
            <p:nvPr userDrawn="1"/>
          </p:nvGrpSpPr>
          <p:grpSpPr>
            <a:xfrm flipH="1">
              <a:off x="5578209" y="4646738"/>
              <a:ext cx="2199863" cy="304563"/>
              <a:chOff x="-5827153" y="330075"/>
              <a:chExt cx="12276018" cy="1699569"/>
            </a:xfrm>
          </p:grpSpPr>
          <p:sp>
            <p:nvSpPr>
              <p:cNvPr id="22" name="Google Shape;37;p3">
                <a:extLst>
                  <a:ext uri="{FF2B5EF4-FFF2-40B4-BE49-F238E27FC236}">
                    <a16:creationId xmlns:a16="http://schemas.microsoft.com/office/drawing/2014/main" id="{BCB08FA0-BC87-489E-A4D3-ABD74305DEC2}"/>
                  </a:ext>
                </a:extLst>
              </p:cNvPr>
              <p:cNvSpPr/>
              <p:nvPr userDrawn="1"/>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23" name="Google Shape;38;p3">
                <a:extLst>
                  <a:ext uri="{FF2B5EF4-FFF2-40B4-BE49-F238E27FC236}">
                    <a16:creationId xmlns:a16="http://schemas.microsoft.com/office/drawing/2014/main" id="{D476A158-6BFC-4DA5-BD8B-BA41D3F17600}"/>
                  </a:ext>
                </a:extLst>
              </p:cNvPr>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sp>
        <p:nvSpPr>
          <p:cNvPr id="32" name="Slide Number Placeholder 31">
            <a:extLst>
              <a:ext uri="{FF2B5EF4-FFF2-40B4-BE49-F238E27FC236}">
                <a16:creationId xmlns:a16="http://schemas.microsoft.com/office/drawing/2014/main" id="{0D6CEC3A-7EFA-4FBD-AD32-B577854E1D7A}"/>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sp>
        <p:nvSpPr>
          <p:cNvPr id="6" name="Title 1">
            <a:extLst>
              <a:ext uri="{FF2B5EF4-FFF2-40B4-BE49-F238E27FC236}">
                <a16:creationId xmlns:a16="http://schemas.microsoft.com/office/drawing/2014/main" id="{EF1E77D5-6C81-9F35-D413-68D53CC0A99E}"/>
              </a:ext>
            </a:extLst>
          </p:cNvPr>
          <p:cNvSpPr txBox="1">
            <a:spLocks/>
          </p:cNvSpPr>
          <p:nvPr userDrawn="1"/>
        </p:nvSpPr>
        <p:spPr>
          <a:xfrm>
            <a:off x="3749040" y="254490"/>
            <a:ext cx="4766309" cy="304551"/>
          </a:xfrm>
          <a:prstGeom prst="rect">
            <a:avLst/>
          </a:prstGeom>
        </p:spPr>
        <p:txBody>
          <a:bodyPr vert="horz" lIns="91440" tIns="45720" rIns="91440" bIns="45720" rtlCol="0" anchor="ctr">
            <a:noAutofit/>
          </a:bodyPr>
          <a:lstStyle>
            <a:lvl1pPr algn="ctr" defTabSz="685800" rtl="0" eaLnBrk="1" latinLnBrk="0" hangingPunct="1">
              <a:lnSpc>
                <a:spcPct val="90000"/>
              </a:lnSpc>
              <a:spcBef>
                <a:spcPct val="0"/>
              </a:spcBef>
              <a:buNone/>
              <a:defRPr sz="1800" b="1" kern="1200">
                <a:solidFill>
                  <a:schemeClr val="tx1"/>
                </a:solidFill>
                <a:latin typeface="+mj-lt"/>
                <a:ea typeface="+mj-ea"/>
                <a:cs typeface="+mj-cs"/>
              </a:defRPr>
            </a:lvl1pPr>
          </a:lstStyle>
          <a:p>
            <a:r>
              <a:rPr lang="en-US"/>
              <a:t>Click to edit Master title style</a:t>
            </a:r>
            <a:endParaRPr lang="en-US" dirty="0"/>
          </a:p>
        </p:txBody>
      </p:sp>
      <p:pic>
        <p:nvPicPr>
          <p:cNvPr id="26" name="Obrázek 25">
            <a:extLst>
              <a:ext uri="{FF2B5EF4-FFF2-40B4-BE49-F238E27FC236}">
                <a16:creationId xmlns:a16="http://schemas.microsoft.com/office/drawing/2014/main" id="{FA0C6598-AF2E-5753-D706-98D14DBFB3B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7375" y="4622387"/>
            <a:ext cx="2827026" cy="280211"/>
          </a:xfrm>
          <a:prstGeom prst="rect">
            <a:avLst/>
          </a:prstGeom>
        </p:spPr>
      </p:pic>
    </p:spTree>
    <p:extLst>
      <p:ext uri="{BB962C8B-B14F-4D97-AF65-F5344CB8AC3E}">
        <p14:creationId xmlns:p14="http://schemas.microsoft.com/office/powerpoint/2010/main" val="3185313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ez titulku 3">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5DF62AE-C484-4626-B62B-A9BDFC0D1B10}"/>
              </a:ext>
            </a:extLst>
          </p:cNvPr>
          <p:cNvSpPr/>
          <p:nvPr userDrawn="1"/>
        </p:nvSpPr>
        <p:spPr>
          <a:xfrm>
            <a:off x="148186" y="4636500"/>
            <a:ext cx="3600854" cy="3118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oogle Shape;163;p10">
            <a:extLst>
              <a:ext uri="{FF2B5EF4-FFF2-40B4-BE49-F238E27FC236}">
                <a16:creationId xmlns:a16="http://schemas.microsoft.com/office/drawing/2014/main" id="{5A5C447E-B47F-4F2E-A276-7C0B934C3684}"/>
              </a:ext>
            </a:extLst>
          </p:cNvPr>
          <p:cNvGrpSpPr/>
          <p:nvPr userDrawn="1"/>
        </p:nvGrpSpPr>
        <p:grpSpPr>
          <a:xfrm rot="10800000">
            <a:off x="-8" y="-2"/>
            <a:ext cx="2202830" cy="670795"/>
            <a:chOff x="5575242" y="4472723"/>
            <a:chExt cx="2202830" cy="670795"/>
          </a:xfrm>
        </p:grpSpPr>
        <p:sp>
          <p:nvSpPr>
            <p:cNvPr id="33" name="Google Shape;164;p10">
              <a:extLst>
                <a:ext uri="{FF2B5EF4-FFF2-40B4-BE49-F238E27FC236}">
                  <a16:creationId xmlns:a16="http://schemas.microsoft.com/office/drawing/2014/main" id="{EF6A4014-2AAE-4F79-8AC9-E8C8DEA0333E}"/>
                </a:ext>
              </a:extLst>
            </p:cNvPr>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165;p10">
              <a:extLst>
                <a:ext uri="{FF2B5EF4-FFF2-40B4-BE49-F238E27FC236}">
                  <a16:creationId xmlns:a16="http://schemas.microsoft.com/office/drawing/2014/main" id="{5A93B70D-DCA6-459D-946D-9FD1597910BB}"/>
                </a:ext>
              </a:extLst>
            </p:cNvPr>
            <p:cNvGrpSpPr/>
            <p:nvPr/>
          </p:nvGrpSpPr>
          <p:grpSpPr>
            <a:xfrm flipH="1">
              <a:off x="5734850" y="4472723"/>
              <a:ext cx="2040837" cy="670795"/>
              <a:chOff x="1297954" y="330075"/>
              <a:chExt cx="5169293" cy="1699506"/>
            </a:xfrm>
          </p:grpSpPr>
          <p:sp>
            <p:nvSpPr>
              <p:cNvPr id="38" name="Google Shape;166;p10">
                <a:extLst>
                  <a:ext uri="{FF2B5EF4-FFF2-40B4-BE49-F238E27FC236}">
                    <a16:creationId xmlns:a16="http://schemas.microsoft.com/office/drawing/2014/main" id="{746E8C43-CA0D-407A-AADA-C889BC08E426}"/>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7;p10">
                <a:extLst>
                  <a:ext uri="{FF2B5EF4-FFF2-40B4-BE49-F238E27FC236}">
                    <a16:creationId xmlns:a16="http://schemas.microsoft.com/office/drawing/2014/main" id="{C88AD971-E402-408E-AFA1-756EE6FBD66A}"/>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168;p10">
              <a:extLst>
                <a:ext uri="{FF2B5EF4-FFF2-40B4-BE49-F238E27FC236}">
                  <a16:creationId xmlns:a16="http://schemas.microsoft.com/office/drawing/2014/main" id="{3DBB9358-80AA-46CD-A899-9AC54C8312DC}"/>
                </a:ext>
              </a:extLst>
            </p:cNvPr>
            <p:cNvGrpSpPr/>
            <p:nvPr/>
          </p:nvGrpSpPr>
          <p:grpSpPr>
            <a:xfrm flipH="1">
              <a:off x="5578209" y="4646738"/>
              <a:ext cx="2199863" cy="304563"/>
              <a:chOff x="-5827153" y="330075"/>
              <a:chExt cx="12276019" cy="1699569"/>
            </a:xfrm>
          </p:grpSpPr>
          <p:sp>
            <p:nvSpPr>
              <p:cNvPr id="36" name="Google Shape;169;p10">
                <a:extLst>
                  <a:ext uri="{FF2B5EF4-FFF2-40B4-BE49-F238E27FC236}">
                    <a16:creationId xmlns:a16="http://schemas.microsoft.com/office/drawing/2014/main" id="{ED5B375E-8951-41B0-A400-2723891FE65B}"/>
                  </a:ext>
                </a:extLst>
              </p:cNvPr>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0;p10">
                <a:extLst>
                  <a:ext uri="{FF2B5EF4-FFF2-40B4-BE49-F238E27FC236}">
                    <a16:creationId xmlns:a16="http://schemas.microsoft.com/office/drawing/2014/main" id="{94589A52-CABF-4967-981D-2AE939594D59}"/>
                  </a:ext>
                </a:extLst>
              </p:cNvPr>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 name="Google Shape;171;p10">
            <a:extLst>
              <a:ext uri="{FF2B5EF4-FFF2-40B4-BE49-F238E27FC236}">
                <a16:creationId xmlns:a16="http://schemas.microsoft.com/office/drawing/2014/main" id="{D163A204-7468-429D-80FE-6BD00777BEF7}"/>
              </a:ext>
            </a:extLst>
          </p:cNvPr>
          <p:cNvGrpSpPr/>
          <p:nvPr userDrawn="1"/>
        </p:nvGrpSpPr>
        <p:grpSpPr>
          <a:xfrm>
            <a:off x="6946842" y="4472723"/>
            <a:ext cx="2202830" cy="670795"/>
            <a:chOff x="5575242" y="4472723"/>
            <a:chExt cx="2202830" cy="670795"/>
          </a:xfrm>
        </p:grpSpPr>
        <p:sp>
          <p:nvSpPr>
            <p:cNvPr id="41" name="Google Shape;172;p10">
              <a:extLst>
                <a:ext uri="{FF2B5EF4-FFF2-40B4-BE49-F238E27FC236}">
                  <a16:creationId xmlns:a16="http://schemas.microsoft.com/office/drawing/2014/main" id="{876394D5-0B0A-4B9D-AF6C-FD8D09E923F2}"/>
                </a:ext>
              </a:extLst>
            </p:cNvPr>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nvGrpSpPr>
            <p:cNvPr id="42" name="Google Shape;173;p10">
              <a:extLst>
                <a:ext uri="{FF2B5EF4-FFF2-40B4-BE49-F238E27FC236}">
                  <a16:creationId xmlns:a16="http://schemas.microsoft.com/office/drawing/2014/main" id="{BBC75D1B-F398-4A1F-BA12-7F5A7ED496FE}"/>
                </a:ext>
              </a:extLst>
            </p:cNvPr>
            <p:cNvGrpSpPr/>
            <p:nvPr/>
          </p:nvGrpSpPr>
          <p:grpSpPr>
            <a:xfrm flipH="1">
              <a:off x="5734850" y="4472723"/>
              <a:ext cx="2040837" cy="670795"/>
              <a:chOff x="1297954" y="330075"/>
              <a:chExt cx="5169293" cy="1699506"/>
            </a:xfrm>
          </p:grpSpPr>
          <p:sp>
            <p:nvSpPr>
              <p:cNvPr id="46" name="Google Shape;174;p10">
                <a:extLst>
                  <a:ext uri="{FF2B5EF4-FFF2-40B4-BE49-F238E27FC236}">
                    <a16:creationId xmlns:a16="http://schemas.microsoft.com/office/drawing/2014/main" id="{36BED1BD-BE38-4B09-B144-98645986F143}"/>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47" name="Google Shape;175;p10">
                <a:extLst>
                  <a:ext uri="{FF2B5EF4-FFF2-40B4-BE49-F238E27FC236}">
                    <a16:creationId xmlns:a16="http://schemas.microsoft.com/office/drawing/2014/main" id="{8ACAEC53-DDCE-4781-BAF1-1523ED2A93CF}"/>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nvGrpSpPr>
            <p:cNvPr id="43" name="Google Shape;176;p10">
              <a:extLst>
                <a:ext uri="{FF2B5EF4-FFF2-40B4-BE49-F238E27FC236}">
                  <a16:creationId xmlns:a16="http://schemas.microsoft.com/office/drawing/2014/main" id="{36638364-ADDE-4BE4-98BD-7A38AF499833}"/>
                </a:ext>
              </a:extLst>
            </p:cNvPr>
            <p:cNvGrpSpPr/>
            <p:nvPr userDrawn="1"/>
          </p:nvGrpSpPr>
          <p:grpSpPr>
            <a:xfrm flipH="1">
              <a:off x="5578209" y="4646738"/>
              <a:ext cx="2199863" cy="304563"/>
              <a:chOff x="-5827153" y="330075"/>
              <a:chExt cx="12276018" cy="1699569"/>
            </a:xfrm>
          </p:grpSpPr>
          <p:sp>
            <p:nvSpPr>
              <p:cNvPr id="44" name="Google Shape;177;p10">
                <a:extLst>
                  <a:ext uri="{FF2B5EF4-FFF2-40B4-BE49-F238E27FC236}">
                    <a16:creationId xmlns:a16="http://schemas.microsoft.com/office/drawing/2014/main" id="{128E6C3D-F3EA-4DC2-B8C8-7097008E35CE}"/>
                  </a:ext>
                </a:extLst>
              </p:cNvPr>
              <p:cNvSpPr/>
              <p:nvPr userDrawn="1"/>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45" name="Google Shape;178;p10">
                <a:extLst>
                  <a:ext uri="{FF2B5EF4-FFF2-40B4-BE49-F238E27FC236}">
                    <a16:creationId xmlns:a16="http://schemas.microsoft.com/office/drawing/2014/main" id="{E52B0CC6-738C-447A-8720-DE6BB8A36286}"/>
                  </a:ext>
                </a:extLst>
              </p:cNvPr>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pic>
        <p:nvPicPr>
          <p:cNvPr id="54" name="Picture 53" descr="A picture containing drawing, plate&#10;&#10;Description automatically generated">
            <a:extLst>
              <a:ext uri="{FF2B5EF4-FFF2-40B4-BE49-F238E27FC236}">
                <a16:creationId xmlns:a16="http://schemas.microsoft.com/office/drawing/2014/main" id="{3647BAC8-461A-4928-88F7-E03F709C7BBB}"/>
              </a:ext>
            </a:extLst>
          </p:cNvPr>
          <p:cNvPicPr>
            <a:picLocks noChangeAspect="1"/>
          </p:cNvPicPr>
          <p:nvPr userDrawn="1"/>
        </p:nvPicPr>
        <p:blipFill>
          <a:blip r:embed="rId2"/>
          <a:stretch>
            <a:fillRect/>
          </a:stretch>
        </p:blipFill>
        <p:spPr>
          <a:xfrm>
            <a:off x="148186" y="254490"/>
            <a:ext cx="199871" cy="180000"/>
          </a:xfrm>
          <a:prstGeom prst="rect">
            <a:avLst/>
          </a:prstGeom>
        </p:spPr>
      </p:pic>
      <p:sp>
        <p:nvSpPr>
          <p:cNvPr id="56" name="Footer Placeholder 4">
            <a:extLst>
              <a:ext uri="{FF2B5EF4-FFF2-40B4-BE49-F238E27FC236}">
                <a16:creationId xmlns:a16="http://schemas.microsoft.com/office/drawing/2014/main" id="{46E6CD35-031A-40F4-957A-7C8AD0E76A61}"/>
              </a:ext>
            </a:extLst>
          </p:cNvPr>
          <p:cNvSpPr>
            <a:spLocks noGrp="1"/>
          </p:cNvSpPr>
          <p:nvPr>
            <p:ph type="ftr" sz="quarter" idx="11"/>
          </p:nvPr>
        </p:nvSpPr>
        <p:spPr>
          <a:xfrm>
            <a:off x="3757226" y="4640356"/>
            <a:ext cx="3086100" cy="273844"/>
          </a:xfrm>
        </p:spPr>
        <p:txBody>
          <a:bodyPr/>
          <a:lstStyle/>
          <a:p>
            <a:endParaRPr lang="en-GB" dirty="0"/>
          </a:p>
        </p:txBody>
      </p:sp>
      <p:sp>
        <p:nvSpPr>
          <p:cNvPr id="58" name="Content Placeholder 2">
            <a:extLst>
              <a:ext uri="{FF2B5EF4-FFF2-40B4-BE49-F238E27FC236}">
                <a16:creationId xmlns:a16="http://schemas.microsoft.com/office/drawing/2014/main" id="{C80E83A4-B280-4A95-A693-067C237C6385}"/>
              </a:ext>
            </a:extLst>
          </p:cNvPr>
          <p:cNvSpPr>
            <a:spLocks noGrp="1"/>
          </p:cNvSpPr>
          <p:nvPr>
            <p:ph idx="1"/>
          </p:nvPr>
        </p:nvSpPr>
        <p:spPr>
          <a:xfrm>
            <a:off x="628650" y="972376"/>
            <a:ext cx="7886700" cy="3371901"/>
          </a:xfrm>
        </p:spPr>
        <p:txBody>
          <a:bodyPr/>
          <a:lstStyle>
            <a:lvl1pPr>
              <a:buClr>
                <a:schemeClr val="tx1">
                  <a:lumMod val="20000"/>
                  <a:lumOff val="80000"/>
                </a:schemeClr>
              </a:buClr>
              <a:defRPr/>
            </a:lvl1pPr>
            <a:lvl2pPr>
              <a:buClr>
                <a:schemeClr val="tx1">
                  <a:lumMod val="20000"/>
                  <a:lumOff val="80000"/>
                </a:schemeClr>
              </a:buClr>
              <a:defRPr/>
            </a:lvl2pPr>
            <a:lvl3pPr>
              <a:buClr>
                <a:schemeClr val="tx1">
                  <a:lumMod val="20000"/>
                  <a:lumOff val="80000"/>
                </a:schemeClr>
              </a:buClr>
              <a:defRPr/>
            </a:lvl3pPr>
            <a:lvl4pPr>
              <a:buClr>
                <a:schemeClr val="tx1">
                  <a:lumMod val="20000"/>
                  <a:lumOff val="80000"/>
                </a:schemeClr>
              </a:buClr>
              <a:defRPr/>
            </a:lvl4pPr>
            <a:lvl5pPr>
              <a:buClr>
                <a:schemeClr val="tx1">
                  <a:lumMod val="20000"/>
                  <a:lumOff val="8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 name="Slide Number Placeholder 31">
            <a:extLst>
              <a:ext uri="{FF2B5EF4-FFF2-40B4-BE49-F238E27FC236}">
                <a16:creationId xmlns:a16="http://schemas.microsoft.com/office/drawing/2014/main" id="{F06DBDC2-013F-4262-98F8-48D8FA550CBA}"/>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sp>
        <p:nvSpPr>
          <p:cNvPr id="3" name="Title 1">
            <a:extLst>
              <a:ext uri="{FF2B5EF4-FFF2-40B4-BE49-F238E27FC236}">
                <a16:creationId xmlns:a16="http://schemas.microsoft.com/office/drawing/2014/main" id="{CE2CFF9B-A0E1-02EB-5640-4B9DDE28B9ED}"/>
              </a:ext>
            </a:extLst>
          </p:cNvPr>
          <p:cNvSpPr>
            <a:spLocks noGrp="1"/>
          </p:cNvSpPr>
          <p:nvPr>
            <p:ph type="title"/>
          </p:nvPr>
        </p:nvSpPr>
        <p:spPr>
          <a:xfrm>
            <a:off x="3749040" y="254490"/>
            <a:ext cx="4766309" cy="304551"/>
          </a:xfrm>
        </p:spPr>
        <p:txBody>
          <a:bodyPr>
            <a:noAutofit/>
          </a:bodyPr>
          <a:lstStyle>
            <a:lvl1pPr algn="ctr">
              <a:defRPr sz="1800" b="1"/>
            </a:lvl1pPr>
          </a:lstStyle>
          <a:p>
            <a:r>
              <a:rPr lang="en-US" dirty="0"/>
              <a:t>Click to edit Master title style</a:t>
            </a:r>
          </a:p>
        </p:txBody>
      </p:sp>
      <p:pic>
        <p:nvPicPr>
          <p:cNvPr id="5" name="Obrázek 4">
            <a:extLst>
              <a:ext uri="{FF2B5EF4-FFF2-40B4-BE49-F238E27FC236}">
                <a16:creationId xmlns:a16="http://schemas.microsoft.com/office/drawing/2014/main" id="{B3C83855-8EB6-C180-5BD9-2E12BEF6AA8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7375" y="4622387"/>
            <a:ext cx="2827026" cy="280211"/>
          </a:xfrm>
          <a:prstGeom prst="rect">
            <a:avLst/>
          </a:prstGeom>
        </p:spPr>
      </p:pic>
    </p:spTree>
    <p:extLst>
      <p:ext uri="{BB962C8B-B14F-4D97-AF65-F5344CB8AC3E}">
        <p14:creationId xmlns:p14="http://schemas.microsoft.com/office/powerpoint/2010/main" val="1872348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ez titulku 4">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5DF62AE-C484-4626-B62B-A9BDFC0D1B10}"/>
              </a:ext>
            </a:extLst>
          </p:cNvPr>
          <p:cNvSpPr/>
          <p:nvPr userDrawn="1"/>
        </p:nvSpPr>
        <p:spPr>
          <a:xfrm>
            <a:off x="148186" y="4636500"/>
            <a:ext cx="3600854" cy="3118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oogle Shape;163;p10">
            <a:extLst>
              <a:ext uri="{FF2B5EF4-FFF2-40B4-BE49-F238E27FC236}">
                <a16:creationId xmlns:a16="http://schemas.microsoft.com/office/drawing/2014/main" id="{5A5C447E-B47F-4F2E-A276-7C0B934C3684}"/>
              </a:ext>
            </a:extLst>
          </p:cNvPr>
          <p:cNvGrpSpPr/>
          <p:nvPr userDrawn="1"/>
        </p:nvGrpSpPr>
        <p:grpSpPr>
          <a:xfrm rot="10800000">
            <a:off x="-8" y="-2"/>
            <a:ext cx="2202830" cy="670795"/>
            <a:chOff x="5575242" y="4472723"/>
            <a:chExt cx="2202830" cy="670795"/>
          </a:xfrm>
        </p:grpSpPr>
        <p:sp>
          <p:nvSpPr>
            <p:cNvPr id="33" name="Google Shape;164;p10">
              <a:extLst>
                <a:ext uri="{FF2B5EF4-FFF2-40B4-BE49-F238E27FC236}">
                  <a16:creationId xmlns:a16="http://schemas.microsoft.com/office/drawing/2014/main" id="{EF6A4014-2AAE-4F79-8AC9-E8C8DEA0333E}"/>
                </a:ext>
              </a:extLst>
            </p:cNvPr>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165;p10">
              <a:extLst>
                <a:ext uri="{FF2B5EF4-FFF2-40B4-BE49-F238E27FC236}">
                  <a16:creationId xmlns:a16="http://schemas.microsoft.com/office/drawing/2014/main" id="{5A93B70D-DCA6-459D-946D-9FD1597910BB}"/>
                </a:ext>
              </a:extLst>
            </p:cNvPr>
            <p:cNvGrpSpPr/>
            <p:nvPr/>
          </p:nvGrpSpPr>
          <p:grpSpPr>
            <a:xfrm flipH="1">
              <a:off x="5734850" y="4472723"/>
              <a:ext cx="2040837" cy="670795"/>
              <a:chOff x="1297954" y="330075"/>
              <a:chExt cx="5169293" cy="1699506"/>
            </a:xfrm>
          </p:grpSpPr>
          <p:sp>
            <p:nvSpPr>
              <p:cNvPr id="38" name="Google Shape;166;p10">
                <a:extLst>
                  <a:ext uri="{FF2B5EF4-FFF2-40B4-BE49-F238E27FC236}">
                    <a16:creationId xmlns:a16="http://schemas.microsoft.com/office/drawing/2014/main" id="{746E8C43-CA0D-407A-AADA-C889BC08E426}"/>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7;p10">
                <a:extLst>
                  <a:ext uri="{FF2B5EF4-FFF2-40B4-BE49-F238E27FC236}">
                    <a16:creationId xmlns:a16="http://schemas.microsoft.com/office/drawing/2014/main" id="{C88AD971-E402-408E-AFA1-756EE6FBD66A}"/>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168;p10">
              <a:extLst>
                <a:ext uri="{FF2B5EF4-FFF2-40B4-BE49-F238E27FC236}">
                  <a16:creationId xmlns:a16="http://schemas.microsoft.com/office/drawing/2014/main" id="{3DBB9358-80AA-46CD-A899-9AC54C8312DC}"/>
                </a:ext>
              </a:extLst>
            </p:cNvPr>
            <p:cNvGrpSpPr/>
            <p:nvPr/>
          </p:nvGrpSpPr>
          <p:grpSpPr>
            <a:xfrm flipH="1">
              <a:off x="5578209" y="4646738"/>
              <a:ext cx="2199863" cy="304563"/>
              <a:chOff x="-5827153" y="330075"/>
              <a:chExt cx="12276019" cy="1699569"/>
            </a:xfrm>
          </p:grpSpPr>
          <p:sp>
            <p:nvSpPr>
              <p:cNvPr id="36" name="Google Shape;169;p10">
                <a:extLst>
                  <a:ext uri="{FF2B5EF4-FFF2-40B4-BE49-F238E27FC236}">
                    <a16:creationId xmlns:a16="http://schemas.microsoft.com/office/drawing/2014/main" id="{ED5B375E-8951-41B0-A400-2723891FE65B}"/>
                  </a:ext>
                </a:extLst>
              </p:cNvPr>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0;p10">
                <a:extLst>
                  <a:ext uri="{FF2B5EF4-FFF2-40B4-BE49-F238E27FC236}">
                    <a16:creationId xmlns:a16="http://schemas.microsoft.com/office/drawing/2014/main" id="{94589A52-CABF-4967-981D-2AE939594D59}"/>
                  </a:ext>
                </a:extLst>
              </p:cNvPr>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 name="Google Shape;171;p10">
            <a:extLst>
              <a:ext uri="{FF2B5EF4-FFF2-40B4-BE49-F238E27FC236}">
                <a16:creationId xmlns:a16="http://schemas.microsoft.com/office/drawing/2014/main" id="{D163A204-7468-429D-80FE-6BD00777BEF7}"/>
              </a:ext>
            </a:extLst>
          </p:cNvPr>
          <p:cNvGrpSpPr/>
          <p:nvPr userDrawn="1"/>
        </p:nvGrpSpPr>
        <p:grpSpPr>
          <a:xfrm>
            <a:off x="6946842" y="4472723"/>
            <a:ext cx="2202830" cy="670795"/>
            <a:chOff x="5575242" y="4472723"/>
            <a:chExt cx="2202830" cy="670795"/>
          </a:xfrm>
        </p:grpSpPr>
        <p:sp>
          <p:nvSpPr>
            <p:cNvPr id="41" name="Google Shape;172;p10">
              <a:extLst>
                <a:ext uri="{FF2B5EF4-FFF2-40B4-BE49-F238E27FC236}">
                  <a16:creationId xmlns:a16="http://schemas.microsoft.com/office/drawing/2014/main" id="{876394D5-0B0A-4B9D-AF6C-FD8D09E923F2}"/>
                </a:ext>
              </a:extLst>
            </p:cNvPr>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nvGrpSpPr>
            <p:cNvPr id="42" name="Google Shape;173;p10">
              <a:extLst>
                <a:ext uri="{FF2B5EF4-FFF2-40B4-BE49-F238E27FC236}">
                  <a16:creationId xmlns:a16="http://schemas.microsoft.com/office/drawing/2014/main" id="{BBC75D1B-F398-4A1F-BA12-7F5A7ED496FE}"/>
                </a:ext>
              </a:extLst>
            </p:cNvPr>
            <p:cNvGrpSpPr/>
            <p:nvPr/>
          </p:nvGrpSpPr>
          <p:grpSpPr>
            <a:xfrm flipH="1">
              <a:off x="5734850" y="4472723"/>
              <a:ext cx="2040837" cy="670795"/>
              <a:chOff x="1297954" y="330075"/>
              <a:chExt cx="5169293" cy="1699506"/>
            </a:xfrm>
          </p:grpSpPr>
          <p:sp>
            <p:nvSpPr>
              <p:cNvPr id="46" name="Google Shape;174;p10">
                <a:extLst>
                  <a:ext uri="{FF2B5EF4-FFF2-40B4-BE49-F238E27FC236}">
                    <a16:creationId xmlns:a16="http://schemas.microsoft.com/office/drawing/2014/main" id="{36BED1BD-BE38-4B09-B144-98645986F143}"/>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47" name="Google Shape;175;p10">
                <a:extLst>
                  <a:ext uri="{FF2B5EF4-FFF2-40B4-BE49-F238E27FC236}">
                    <a16:creationId xmlns:a16="http://schemas.microsoft.com/office/drawing/2014/main" id="{8ACAEC53-DDCE-4781-BAF1-1523ED2A93CF}"/>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nvGrpSpPr>
            <p:cNvPr id="43" name="Google Shape;176;p10">
              <a:extLst>
                <a:ext uri="{FF2B5EF4-FFF2-40B4-BE49-F238E27FC236}">
                  <a16:creationId xmlns:a16="http://schemas.microsoft.com/office/drawing/2014/main" id="{36638364-ADDE-4BE4-98BD-7A38AF499833}"/>
                </a:ext>
              </a:extLst>
            </p:cNvPr>
            <p:cNvGrpSpPr/>
            <p:nvPr userDrawn="1"/>
          </p:nvGrpSpPr>
          <p:grpSpPr>
            <a:xfrm flipH="1">
              <a:off x="5578209" y="4646738"/>
              <a:ext cx="2199863" cy="304563"/>
              <a:chOff x="-5827153" y="330075"/>
              <a:chExt cx="12276018" cy="1699569"/>
            </a:xfrm>
          </p:grpSpPr>
          <p:sp>
            <p:nvSpPr>
              <p:cNvPr id="44" name="Google Shape;177;p10">
                <a:extLst>
                  <a:ext uri="{FF2B5EF4-FFF2-40B4-BE49-F238E27FC236}">
                    <a16:creationId xmlns:a16="http://schemas.microsoft.com/office/drawing/2014/main" id="{128E6C3D-F3EA-4DC2-B8C8-7097008E35CE}"/>
                  </a:ext>
                </a:extLst>
              </p:cNvPr>
              <p:cNvSpPr/>
              <p:nvPr userDrawn="1"/>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45" name="Google Shape;178;p10">
                <a:extLst>
                  <a:ext uri="{FF2B5EF4-FFF2-40B4-BE49-F238E27FC236}">
                    <a16:creationId xmlns:a16="http://schemas.microsoft.com/office/drawing/2014/main" id="{E52B0CC6-738C-447A-8720-DE6BB8A36286}"/>
                  </a:ext>
                </a:extLst>
              </p:cNvPr>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pic>
        <p:nvPicPr>
          <p:cNvPr id="54" name="Picture 53" descr="A picture containing drawing, plate&#10;&#10;Description automatically generated">
            <a:extLst>
              <a:ext uri="{FF2B5EF4-FFF2-40B4-BE49-F238E27FC236}">
                <a16:creationId xmlns:a16="http://schemas.microsoft.com/office/drawing/2014/main" id="{3647BAC8-461A-4928-88F7-E03F709C7BBB}"/>
              </a:ext>
            </a:extLst>
          </p:cNvPr>
          <p:cNvPicPr>
            <a:picLocks noChangeAspect="1"/>
          </p:cNvPicPr>
          <p:nvPr userDrawn="1"/>
        </p:nvPicPr>
        <p:blipFill>
          <a:blip r:embed="rId2"/>
          <a:stretch>
            <a:fillRect/>
          </a:stretch>
        </p:blipFill>
        <p:spPr>
          <a:xfrm>
            <a:off x="148186" y="254490"/>
            <a:ext cx="199871" cy="180000"/>
          </a:xfrm>
          <a:prstGeom prst="rect">
            <a:avLst/>
          </a:prstGeom>
        </p:spPr>
      </p:pic>
      <p:sp>
        <p:nvSpPr>
          <p:cNvPr id="56" name="Footer Placeholder 4">
            <a:extLst>
              <a:ext uri="{FF2B5EF4-FFF2-40B4-BE49-F238E27FC236}">
                <a16:creationId xmlns:a16="http://schemas.microsoft.com/office/drawing/2014/main" id="{46E6CD35-031A-40F4-957A-7C8AD0E76A61}"/>
              </a:ext>
            </a:extLst>
          </p:cNvPr>
          <p:cNvSpPr>
            <a:spLocks noGrp="1"/>
          </p:cNvSpPr>
          <p:nvPr>
            <p:ph type="ftr" sz="quarter" idx="11"/>
          </p:nvPr>
        </p:nvSpPr>
        <p:spPr>
          <a:xfrm>
            <a:off x="3757226" y="4640356"/>
            <a:ext cx="3086100" cy="273844"/>
          </a:xfrm>
        </p:spPr>
        <p:txBody>
          <a:bodyPr/>
          <a:lstStyle/>
          <a:p>
            <a:endParaRPr lang="en-GB" dirty="0"/>
          </a:p>
        </p:txBody>
      </p:sp>
      <p:sp>
        <p:nvSpPr>
          <p:cNvPr id="29" name="Slide Number Placeholder 31">
            <a:extLst>
              <a:ext uri="{FF2B5EF4-FFF2-40B4-BE49-F238E27FC236}">
                <a16:creationId xmlns:a16="http://schemas.microsoft.com/office/drawing/2014/main" id="{790A7725-B345-492A-83B4-05E66AF5DF66}"/>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sp>
        <p:nvSpPr>
          <p:cNvPr id="3" name="Title 1">
            <a:extLst>
              <a:ext uri="{FF2B5EF4-FFF2-40B4-BE49-F238E27FC236}">
                <a16:creationId xmlns:a16="http://schemas.microsoft.com/office/drawing/2014/main" id="{71A36A23-6E44-37A7-8A0B-D91CD3672DA3}"/>
              </a:ext>
            </a:extLst>
          </p:cNvPr>
          <p:cNvSpPr>
            <a:spLocks noGrp="1"/>
          </p:cNvSpPr>
          <p:nvPr>
            <p:ph type="title"/>
          </p:nvPr>
        </p:nvSpPr>
        <p:spPr>
          <a:xfrm>
            <a:off x="3749040" y="254490"/>
            <a:ext cx="4766309" cy="304551"/>
          </a:xfrm>
        </p:spPr>
        <p:txBody>
          <a:bodyPr>
            <a:noAutofit/>
          </a:bodyPr>
          <a:lstStyle>
            <a:lvl1pPr algn="ctr">
              <a:defRPr sz="1800" b="1"/>
            </a:lvl1pPr>
          </a:lstStyle>
          <a:p>
            <a:r>
              <a:rPr lang="en-US" dirty="0"/>
              <a:t>Click to edit Master title style</a:t>
            </a:r>
          </a:p>
        </p:txBody>
      </p:sp>
      <p:pic>
        <p:nvPicPr>
          <p:cNvPr id="5" name="Obrázek 4">
            <a:extLst>
              <a:ext uri="{FF2B5EF4-FFF2-40B4-BE49-F238E27FC236}">
                <a16:creationId xmlns:a16="http://schemas.microsoft.com/office/drawing/2014/main" id="{5FD16D72-641A-90C5-D7AE-2415FE9CEED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7375" y="4622387"/>
            <a:ext cx="2827026" cy="280211"/>
          </a:xfrm>
          <a:prstGeom prst="rect">
            <a:avLst/>
          </a:prstGeom>
        </p:spPr>
      </p:pic>
    </p:spTree>
    <p:extLst>
      <p:ext uri="{BB962C8B-B14F-4D97-AF65-F5344CB8AC3E}">
        <p14:creationId xmlns:p14="http://schemas.microsoft.com/office/powerpoint/2010/main" val="2232927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ez titulku + dlouhe zapati 1">
    <p:spTree>
      <p:nvGrpSpPr>
        <p:cNvPr id="1" name=""/>
        <p:cNvGrpSpPr/>
        <p:nvPr/>
      </p:nvGrpSpPr>
      <p:grpSpPr>
        <a:xfrm>
          <a:off x="0" y="0"/>
          <a:ext cx="0" cy="0"/>
          <a:chOff x="0" y="0"/>
          <a:chExt cx="0" cy="0"/>
        </a:xfrm>
      </p:grpSpPr>
      <p:grpSp>
        <p:nvGrpSpPr>
          <p:cNvPr id="29" name="Google Shape;144;p9">
            <a:extLst>
              <a:ext uri="{FF2B5EF4-FFF2-40B4-BE49-F238E27FC236}">
                <a16:creationId xmlns:a16="http://schemas.microsoft.com/office/drawing/2014/main" id="{F269936E-0DEE-427D-A484-C4296A3F2B48}"/>
              </a:ext>
            </a:extLst>
          </p:cNvPr>
          <p:cNvGrpSpPr/>
          <p:nvPr userDrawn="1"/>
        </p:nvGrpSpPr>
        <p:grpSpPr>
          <a:xfrm>
            <a:off x="3942022" y="4472723"/>
            <a:ext cx="5210941" cy="670795"/>
            <a:chOff x="5589288" y="4472723"/>
            <a:chExt cx="6686825" cy="670795"/>
          </a:xfrm>
        </p:grpSpPr>
        <p:sp>
          <p:nvSpPr>
            <p:cNvPr id="30" name="Google Shape;145;p9">
              <a:extLst>
                <a:ext uri="{FF2B5EF4-FFF2-40B4-BE49-F238E27FC236}">
                  <a16:creationId xmlns:a16="http://schemas.microsoft.com/office/drawing/2014/main" id="{B88A8923-FCB6-4473-908B-08141126D3DF}"/>
                </a:ext>
              </a:extLst>
            </p:cNvPr>
            <p:cNvSpPr/>
            <p:nvPr/>
          </p:nvSpPr>
          <p:spPr>
            <a:xfrm rot="10800000">
              <a:off x="5589288"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146;p9">
              <a:extLst>
                <a:ext uri="{FF2B5EF4-FFF2-40B4-BE49-F238E27FC236}">
                  <a16:creationId xmlns:a16="http://schemas.microsoft.com/office/drawing/2014/main" id="{6FFC9EFA-826E-4A25-9CD7-9E489B79E9E2}"/>
                </a:ext>
              </a:extLst>
            </p:cNvPr>
            <p:cNvGrpSpPr/>
            <p:nvPr/>
          </p:nvGrpSpPr>
          <p:grpSpPr>
            <a:xfrm flipH="1">
              <a:off x="5748896" y="4472723"/>
              <a:ext cx="6527217" cy="670795"/>
              <a:chOff x="-10101302" y="330075"/>
              <a:chExt cx="16532971" cy="1699506"/>
            </a:xfrm>
          </p:grpSpPr>
          <p:sp>
            <p:nvSpPr>
              <p:cNvPr id="61" name="Google Shape;147;p9">
                <a:extLst>
                  <a:ext uri="{FF2B5EF4-FFF2-40B4-BE49-F238E27FC236}">
                    <a16:creationId xmlns:a16="http://schemas.microsoft.com/office/drawing/2014/main" id="{CDCE6F75-BA7C-43CF-B064-A6986464AE8F}"/>
                  </a:ext>
                </a:extLst>
              </p:cNvPr>
              <p:cNvSpPr/>
              <p:nvPr/>
            </p:nvSpPr>
            <p:spPr>
              <a:xfrm>
                <a:off x="-10101302" y="330081"/>
                <a:ext cx="148464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48;p9">
                <a:extLst>
                  <a:ext uri="{FF2B5EF4-FFF2-40B4-BE49-F238E27FC236}">
                    <a16:creationId xmlns:a16="http://schemas.microsoft.com/office/drawing/2014/main" id="{61BB756A-C9DD-4761-ADE2-84D4A5F264BF}"/>
                  </a:ext>
                </a:extLst>
              </p:cNvPr>
              <p:cNvSpPr/>
              <p:nvPr/>
            </p:nvSpPr>
            <p:spPr>
              <a:xfrm>
                <a:off x="4732169"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149;p9">
              <a:extLst>
                <a:ext uri="{FF2B5EF4-FFF2-40B4-BE49-F238E27FC236}">
                  <a16:creationId xmlns:a16="http://schemas.microsoft.com/office/drawing/2014/main" id="{EE13362C-5648-48A0-97A8-1AF1C63208CD}"/>
                </a:ext>
              </a:extLst>
            </p:cNvPr>
            <p:cNvGrpSpPr/>
            <p:nvPr/>
          </p:nvGrpSpPr>
          <p:grpSpPr>
            <a:xfrm flipH="1">
              <a:off x="5592255" y="4646738"/>
              <a:ext cx="6682918" cy="304563"/>
              <a:chOff x="-30922586" y="330075"/>
              <a:chExt cx="37293070" cy="1699569"/>
            </a:xfrm>
          </p:grpSpPr>
          <p:sp>
            <p:nvSpPr>
              <p:cNvPr id="59" name="Google Shape;150;p9">
                <a:extLst>
                  <a:ext uri="{FF2B5EF4-FFF2-40B4-BE49-F238E27FC236}">
                    <a16:creationId xmlns:a16="http://schemas.microsoft.com/office/drawing/2014/main" id="{66EDFDF2-B783-4F39-AF30-520BCA88A851}"/>
                  </a:ext>
                </a:extLst>
              </p:cNvPr>
              <p:cNvSpPr/>
              <p:nvPr/>
            </p:nvSpPr>
            <p:spPr>
              <a:xfrm>
                <a:off x="-30922586" y="330144"/>
                <a:ext cx="355881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1;p9">
                <a:extLst>
                  <a:ext uri="{FF2B5EF4-FFF2-40B4-BE49-F238E27FC236}">
                    <a16:creationId xmlns:a16="http://schemas.microsoft.com/office/drawing/2014/main" id="{21417A78-11A0-44D4-A120-F40C10FC270C}"/>
                  </a:ext>
                </a:extLst>
              </p:cNvPr>
              <p:cNvSpPr/>
              <p:nvPr/>
            </p:nvSpPr>
            <p:spPr>
              <a:xfrm>
                <a:off x="4670984"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Title 1"/>
          <p:cNvSpPr>
            <a:spLocks noGrp="1"/>
          </p:cNvSpPr>
          <p:nvPr>
            <p:ph type="title"/>
          </p:nvPr>
        </p:nvSpPr>
        <p:spPr>
          <a:xfrm>
            <a:off x="3749040" y="254490"/>
            <a:ext cx="4766309" cy="304551"/>
          </a:xfrm>
        </p:spPr>
        <p:txBody>
          <a:bodyPr>
            <a:noAutofit/>
          </a:bodyPr>
          <a:lstStyle>
            <a:lvl1pPr algn="ctr">
              <a:defRPr sz="1800" b="1"/>
            </a:lvl1pPr>
          </a:lstStyle>
          <a:p>
            <a:r>
              <a:rPr lang="en-US" dirty="0"/>
              <a:t>Click to edit Master title style</a:t>
            </a:r>
          </a:p>
        </p:txBody>
      </p:sp>
      <p:sp>
        <p:nvSpPr>
          <p:cNvPr id="31" name="Rectangle 30">
            <a:extLst>
              <a:ext uri="{FF2B5EF4-FFF2-40B4-BE49-F238E27FC236}">
                <a16:creationId xmlns:a16="http://schemas.microsoft.com/office/drawing/2014/main" id="{75DF62AE-C484-4626-B62B-A9BDFC0D1B10}"/>
              </a:ext>
            </a:extLst>
          </p:cNvPr>
          <p:cNvSpPr/>
          <p:nvPr userDrawn="1"/>
        </p:nvSpPr>
        <p:spPr>
          <a:xfrm>
            <a:off x="148186" y="4636500"/>
            <a:ext cx="3600854" cy="3118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oogle Shape;163;p10">
            <a:extLst>
              <a:ext uri="{FF2B5EF4-FFF2-40B4-BE49-F238E27FC236}">
                <a16:creationId xmlns:a16="http://schemas.microsoft.com/office/drawing/2014/main" id="{5A5C447E-B47F-4F2E-A276-7C0B934C3684}"/>
              </a:ext>
            </a:extLst>
          </p:cNvPr>
          <p:cNvGrpSpPr/>
          <p:nvPr userDrawn="1"/>
        </p:nvGrpSpPr>
        <p:grpSpPr>
          <a:xfrm rot="10800000">
            <a:off x="-8" y="-2"/>
            <a:ext cx="2202830" cy="670795"/>
            <a:chOff x="5575242" y="4472723"/>
            <a:chExt cx="2202830" cy="670795"/>
          </a:xfrm>
        </p:grpSpPr>
        <p:sp>
          <p:nvSpPr>
            <p:cNvPr id="33" name="Google Shape;164;p10">
              <a:extLst>
                <a:ext uri="{FF2B5EF4-FFF2-40B4-BE49-F238E27FC236}">
                  <a16:creationId xmlns:a16="http://schemas.microsoft.com/office/drawing/2014/main" id="{EF6A4014-2AAE-4F79-8AC9-E8C8DEA0333E}"/>
                </a:ext>
              </a:extLst>
            </p:cNvPr>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165;p10">
              <a:extLst>
                <a:ext uri="{FF2B5EF4-FFF2-40B4-BE49-F238E27FC236}">
                  <a16:creationId xmlns:a16="http://schemas.microsoft.com/office/drawing/2014/main" id="{5A93B70D-DCA6-459D-946D-9FD1597910BB}"/>
                </a:ext>
              </a:extLst>
            </p:cNvPr>
            <p:cNvGrpSpPr/>
            <p:nvPr/>
          </p:nvGrpSpPr>
          <p:grpSpPr>
            <a:xfrm flipH="1">
              <a:off x="5734850" y="4472723"/>
              <a:ext cx="2040837" cy="670795"/>
              <a:chOff x="1297954" y="330075"/>
              <a:chExt cx="5169293" cy="1699506"/>
            </a:xfrm>
          </p:grpSpPr>
          <p:sp>
            <p:nvSpPr>
              <p:cNvPr id="38" name="Google Shape;166;p10">
                <a:extLst>
                  <a:ext uri="{FF2B5EF4-FFF2-40B4-BE49-F238E27FC236}">
                    <a16:creationId xmlns:a16="http://schemas.microsoft.com/office/drawing/2014/main" id="{746E8C43-CA0D-407A-AADA-C889BC08E426}"/>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7;p10">
                <a:extLst>
                  <a:ext uri="{FF2B5EF4-FFF2-40B4-BE49-F238E27FC236}">
                    <a16:creationId xmlns:a16="http://schemas.microsoft.com/office/drawing/2014/main" id="{C88AD971-E402-408E-AFA1-756EE6FBD66A}"/>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168;p10">
              <a:extLst>
                <a:ext uri="{FF2B5EF4-FFF2-40B4-BE49-F238E27FC236}">
                  <a16:creationId xmlns:a16="http://schemas.microsoft.com/office/drawing/2014/main" id="{3DBB9358-80AA-46CD-A899-9AC54C8312DC}"/>
                </a:ext>
              </a:extLst>
            </p:cNvPr>
            <p:cNvGrpSpPr/>
            <p:nvPr/>
          </p:nvGrpSpPr>
          <p:grpSpPr>
            <a:xfrm flipH="1">
              <a:off x="5578209" y="4646738"/>
              <a:ext cx="2199863" cy="304563"/>
              <a:chOff x="-5827153" y="330075"/>
              <a:chExt cx="12276019" cy="1699569"/>
            </a:xfrm>
          </p:grpSpPr>
          <p:sp>
            <p:nvSpPr>
              <p:cNvPr id="36" name="Google Shape;169;p10">
                <a:extLst>
                  <a:ext uri="{FF2B5EF4-FFF2-40B4-BE49-F238E27FC236}">
                    <a16:creationId xmlns:a16="http://schemas.microsoft.com/office/drawing/2014/main" id="{ED5B375E-8951-41B0-A400-2723891FE65B}"/>
                  </a:ext>
                </a:extLst>
              </p:cNvPr>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0;p10">
                <a:extLst>
                  <a:ext uri="{FF2B5EF4-FFF2-40B4-BE49-F238E27FC236}">
                    <a16:creationId xmlns:a16="http://schemas.microsoft.com/office/drawing/2014/main" id="{94589A52-CABF-4967-981D-2AE939594D59}"/>
                  </a:ext>
                </a:extLst>
              </p:cNvPr>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4" name="Picture 53" descr="A picture containing drawing, plate&#10;&#10;Description automatically generated">
            <a:extLst>
              <a:ext uri="{FF2B5EF4-FFF2-40B4-BE49-F238E27FC236}">
                <a16:creationId xmlns:a16="http://schemas.microsoft.com/office/drawing/2014/main" id="{3647BAC8-461A-4928-88F7-E03F709C7BBB}"/>
              </a:ext>
            </a:extLst>
          </p:cNvPr>
          <p:cNvPicPr>
            <a:picLocks noChangeAspect="1"/>
          </p:cNvPicPr>
          <p:nvPr userDrawn="1"/>
        </p:nvPicPr>
        <p:blipFill>
          <a:blip r:embed="rId2"/>
          <a:stretch>
            <a:fillRect/>
          </a:stretch>
        </p:blipFill>
        <p:spPr>
          <a:xfrm>
            <a:off x="148186" y="254490"/>
            <a:ext cx="199871" cy="180000"/>
          </a:xfrm>
          <a:prstGeom prst="rect">
            <a:avLst/>
          </a:prstGeom>
        </p:spPr>
      </p:pic>
      <p:sp>
        <p:nvSpPr>
          <p:cNvPr id="58" name="Content Placeholder 2">
            <a:extLst>
              <a:ext uri="{FF2B5EF4-FFF2-40B4-BE49-F238E27FC236}">
                <a16:creationId xmlns:a16="http://schemas.microsoft.com/office/drawing/2014/main" id="{C80E83A4-B280-4A95-A693-067C237C6385}"/>
              </a:ext>
            </a:extLst>
          </p:cNvPr>
          <p:cNvSpPr>
            <a:spLocks noGrp="1"/>
          </p:cNvSpPr>
          <p:nvPr>
            <p:ph idx="1"/>
          </p:nvPr>
        </p:nvSpPr>
        <p:spPr>
          <a:xfrm>
            <a:off x="628650" y="972376"/>
            <a:ext cx="7886700" cy="3371901"/>
          </a:xfrm>
        </p:spPr>
        <p:txBody>
          <a:bodyPr/>
          <a:lstStyle>
            <a:lvl1pPr>
              <a:buClr>
                <a:schemeClr val="tx1">
                  <a:lumMod val="20000"/>
                  <a:lumOff val="80000"/>
                </a:schemeClr>
              </a:buClr>
              <a:defRPr/>
            </a:lvl1pPr>
            <a:lvl2pPr>
              <a:buClr>
                <a:schemeClr val="tx1">
                  <a:lumMod val="20000"/>
                  <a:lumOff val="80000"/>
                </a:schemeClr>
              </a:buClr>
              <a:defRPr/>
            </a:lvl2pPr>
            <a:lvl3pPr>
              <a:buClr>
                <a:schemeClr val="tx1">
                  <a:lumMod val="20000"/>
                  <a:lumOff val="80000"/>
                </a:schemeClr>
              </a:buClr>
              <a:defRPr/>
            </a:lvl3pPr>
            <a:lvl4pPr>
              <a:buClr>
                <a:schemeClr val="tx1">
                  <a:lumMod val="20000"/>
                  <a:lumOff val="80000"/>
                </a:schemeClr>
              </a:buClr>
              <a:defRPr/>
            </a:lvl4pPr>
            <a:lvl5pPr>
              <a:buClr>
                <a:schemeClr val="tx1">
                  <a:lumMod val="20000"/>
                  <a:lumOff val="8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Google Shape;152;p9">
            <a:extLst>
              <a:ext uri="{FF2B5EF4-FFF2-40B4-BE49-F238E27FC236}">
                <a16:creationId xmlns:a16="http://schemas.microsoft.com/office/drawing/2014/main" id="{E599CB3D-E34F-4540-8BA8-9394A43F2F21}"/>
              </a:ext>
            </a:extLst>
          </p:cNvPr>
          <p:cNvSpPr txBox="1">
            <a:spLocks noGrp="1"/>
          </p:cNvSpPr>
          <p:nvPr>
            <p:ph type="body" idx="13"/>
          </p:nvPr>
        </p:nvSpPr>
        <p:spPr>
          <a:xfrm>
            <a:off x="4499027" y="4645860"/>
            <a:ext cx="3646294" cy="301596"/>
          </a:xfrm>
          <a:prstGeom prst="rect">
            <a:avLst/>
          </a:prstGeom>
        </p:spPr>
        <p:txBody>
          <a:bodyPr spcFirstLastPara="1" wrap="square" lIns="91425" tIns="91425" rIns="91425" bIns="91425" anchor="ctr" anchorCtr="0">
            <a:noAutofit/>
          </a:bodyPr>
          <a:lstStyle>
            <a:lvl1pPr marL="457200" lvl="0" indent="-228600">
              <a:spcBef>
                <a:spcPts val="0"/>
              </a:spcBef>
              <a:spcAft>
                <a:spcPts val="0"/>
              </a:spcAft>
              <a:buSzPts val="1300"/>
              <a:buNone/>
              <a:defRPr sz="1300">
                <a:solidFill>
                  <a:schemeClr val="bg1"/>
                </a:solidFill>
              </a:defRPr>
            </a:lvl1pPr>
          </a:lstStyle>
          <a:p>
            <a:endParaRPr dirty="0"/>
          </a:p>
        </p:txBody>
      </p:sp>
      <p:sp>
        <p:nvSpPr>
          <p:cNvPr id="65" name="Slide Number Placeholder 31">
            <a:extLst>
              <a:ext uri="{FF2B5EF4-FFF2-40B4-BE49-F238E27FC236}">
                <a16:creationId xmlns:a16="http://schemas.microsoft.com/office/drawing/2014/main" id="{B25A49C1-AFC8-4914-9ED4-E08518B054AA}"/>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pic>
        <p:nvPicPr>
          <p:cNvPr id="4" name="Obrázek 3">
            <a:extLst>
              <a:ext uri="{FF2B5EF4-FFF2-40B4-BE49-F238E27FC236}">
                <a16:creationId xmlns:a16="http://schemas.microsoft.com/office/drawing/2014/main" id="{23DF0FA0-E175-926D-5E52-733A04AB185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7375" y="4622387"/>
            <a:ext cx="2827026" cy="280211"/>
          </a:xfrm>
          <a:prstGeom prst="rect">
            <a:avLst/>
          </a:prstGeom>
        </p:spPr>
      </p:pic>
    </p:spTree>
    <p:extLst>
      <p:ext uri="{BB962C8B-B14F-4D97-AF65-F5344CB8AC3E}">
        <p14:creationId xmlns:p14="http://schemas.microsoft.com/office/powerpoint/2010/main" val="1412476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ez titulku + dlouhe zapati 2">
    <p:spTree>
      <p:nvGrpSpPr>
        <p:cNvPr id="1" name=""/>
        <p:cNvGrpSpPr/>
        <p:nvPr/>
      </p:nvGrpSpPr>
      <p:grpSpPr>
        <a:xfrm>
          <a:off x="0" y="0"/>
          <a:ext cx="0" cy="0"/>
          <a:chOff x="0" y="0"/>
          <a:chExt cx="0" cy="0"/>
        </a:xfrm>
      </p:grpSpPr>
      <p:grpSp>
        <p:nvGrpSpPr>
          <p:cNvPr id="5" name="Google Shape;144;p9">
            <a:extLst>
              <a:ext uri="{FF2B5EF4-FFF2-40B4-BE49-F238E27FC236}">
                <a16:creationId xmlns:a16="http://schemas.microsoft.com/office/drawing/2014/main" id="{A5FF8779-C1A1-4A73-9ABD-09D7514A8C36}"/>
              </a:ext>
            </a:extLst>
          </p:cNvPr>
          <p:cNvGrpSpPr/>
          <p:nvPr userDrawn="1"/>
        </p:nvGrpSpPr>
        <p:grpSpPr>
          <a:xfrm>
            <a:off x="3942022" y="4472723"/>
            <a:ext cx="5210941" cy="670795"/>
            <a:chOff x="5589288" y="4472723"/>
            <a:chExt cx="6686825" cy="670795"/>
          </a:xfrm>
        </p:grpSpPr>
        <p:sp>
          <p:nvSpPr>
            <p:cNvPr id="6" name="Google Shape;145;p9">
              <a:extLst>
                <a:ext uri="{FF2B5EF4-FFF2-40B4-BE49-F238E27FC236}">
                  <a16:creationId xmlns:a16="http://schemas.microsoft.com/office/drawing/2014/main" id="{29DEDB81-00EC-474D-9108-A4029AA7EE5F}"/>
                </a:ext>
              </a:extLst>
            </p:cNvPr>
            <p:cNvSpPr/>
            <p:nvPr/>
          </p:nvSpPr>
          <p:spPr>
            <a:xfrm rot="10800000">
              <a:off x="5589288"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146;p9">
              <a:extLst>
                <a:ext uri="{FF2B5EF4-FFF2-40B4-BE49-F238E27FC236}">
                  <a16:creationId xmlns:a16="http://schemas.microsoft.com/office/drawing/2014/main" id="{5560747A-34CF-4BFA-BE48-B6BDCBDE0E13}"/>
                </a:ext>
              </a:extLst>
            </p:cNvPr>
            <p:cNvGrpSpPr/>
            <p:nvPr/>
          </p:nvGrpSpPr>
          <p:grpSpPr>
            <a:xfrm flipH="1">
              <a:off x="5748896" y="4472723"/>
              <a:ext cx="6527217" cy="670795"/>
              <a:chOff x="-10101302" y="330075"/>
              <a:chExt cx="16532971" cy="1699506"/>
            </a:xfrm>
          </p:grpSpPr>
          <p:sp>
            <p:nvSpPr>
              <p:cNvPr id="11" name="Google Shape;147;p9">
                <a:extLst>
                  <a:ext uri="{FF2B5EF4-FFF2-40B4-BE49-F238E27FC236}">
                    <a16:creationId xmlns:a16="http://schemas.microsoft.com/office/drawing/2014/main" id="{C54FE066-BAC2-49DC-A19E-47A282890A4E}"/>
                  </a:ext>
                </a:extLst>
              </p:cNvPr>
              <p:cNvSpPr/>
              <p:nvPr/>
            </p:nvSpPr>
            <p:spPr>
              <a:xfrm>
                <a:off x="-10101302" y="330081"/>
                <a:ext cx="148464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8;p9">
                <a:extLst>
                  <a:ext uri="{FF2B5EF4-FFF2-40B4-BE49-F238E27FC236}">
                    <a16:creationId xmlns:a16="http://schemas.microsoft.com/office/drawing/2014/main" id="{4C4B80AA-4406-4A24-9E32-5CDC462574F3}"/>
                  </a:ext>
                </a:extLst>
              </p:cNvPr>
              <p:cNvSpPr/>
              <p:nvPr/>
            </p:nvSpPr>
            <p:spPr>
              <a:xfrm>
                <a:off x="4732169"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149;p9">
              <a:extLst>
                <a:ext uri="{FF2B5EF4-FFF2-40B4-BE49-F238E27FC236}">
                  <a16:creationId xmlns:a16="http://schemas.microsoft.com/office/drawing/2014/main" id="{83939706-C2CC-499A-B41D-943D86D855B0}"/>
                </a:ext>
              </a:extLst>
            </p:cNvPr>
            <p:cNvGrpSpPr/>
            <p:nvPr/>
          </p:nvGrpSpPr>
          <p:grpSpPr>
            <a:xfrm flipH="1">
              <a:off x="5592255" y="4646738"/>
              <a:ext cx="6682918" cy="304563"/>
              <a:chOff x="-30922586" y="330075"/>
              <a:chExt cx="37293070" cy="1699569"/>
            </a:xfrm>
          </p:grpSpPr>
          <p:sp>
            <p:nvSpPr>
              <p:cNvPr id="9" name="Google Shape;150;p9">
                <a:extLst>
                  <a:ext uri="{FF2B5EF4-FFF2-40B4-BE49-F238E27FC236}">
                    <a16:creationId xmlns:a16="http://schemas.microsoft.com/office/drawing/2014/main" id="{C93D802D-4DA2-4F1B-962D-3CADD0EEC21A}"/>
                  </a:ext>
                </a:extLst>
              </p:cNvPr>
              <p:cNvSpPr/>
              <p:nvPr/>
            </p:nvSpPr>
            <p:spPr>
              <a:xfrm>
                <a:off x="-30922586" y="330144"/>
                <a:ext cx="355881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1;p9">
                <a:extLst>
                  <a:ext uri="{FF2B5EF4-FFF2-40B4-BE49-F238E27FC236}">
                    <a16:creationId xmlns:a16="http://schemas.microsoft.com/office/drawing/2014/main" id="{A5670602-4790-4668-A5F4-A14293A01799}"/>
                  </a:ext>
                </a:extLst>
              </p:cNvPr>
              <p:cNvSpPr/>
              <p:nvPr/>
            </p:nvSpPr>
            <p:spPr>
              <a:xfrm>
                <a:off x="4670984"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 name="Rectangle 13">
            <a:extLst>
              <a:ext uri="{FF2B5EF4-FFF2-40B4-BE49-F238E27FC236}">
                <a16:creationId xmlns:a16="http://schemas.microsoft.com/office/drawing/2014/main" id="{BD94D369-881B-4FDD-B060-9408621BDDAE}"/>
              </a:ext>
            </a:extLst>
          </p:cNvPr>
          <p:cNvSpPr/>
          <p:nvPr userDrawn="1"/>
        </p:nvSpPr>
        <p:spPr>
          <a:xfrm>
            <a:off x="148186" y="4636500"/>
            <a:ext cx="3600854" cy="3118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oogle Shape;163;p10">
            <a:extLst>
              <a:ext uri="{FF2B5EF4-FFF2-40B4-BE49-F238E27FC236}">
                <a16:creationId xmlns:a16="http://schemas.microsoft.com/office/drawing/2014/main" id="{8680F735-0D23-4C84-9FE5-8435C5C2C43C}"/>
              </a:ext>
            </a:extLst>
          </p:cNvPr>
          <p:cNvGrpSpPr/>
          <p:nvPr userDrawn="1"/>
        </p:nvGrpSpPr>
        <p:grpSpPr>
          <a:xfrm rot="10800000">
            <a:off x="-8" y="-2"/>
            <a:ext cx="2202830" cy="670795"/>
            <a:chOff x="5575242" y="4472723"/>
            <a:chExt cx="2202830" cy="670795"/>
          </a:xfrm>
        </p:grpSpPr>
        <p:sp>
          <p:nvSpPr>
            <p:cNvPr id="16" name="Google Shape;164;p10">
              <a:extLst>
                <a:ext uri="{FF2B5EF4-FFF2-40B4-BE49-F238E27FC236}">
                  <a16:creationId xmlns:a16="http://schemas.microsoft.com/office/drawing/2014/main" id="{6EF61D31-E6A0-4849-992C-66B2F2634D2A}"/>
                </a:ext>
              </a:extLst>
            </p:cNvPr>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65;p10">
              <a:extLst>
                <a:ext uri="{FF2B5EF4-FFF2-40B4-BE49-F238E27FC236}">
                  <a16:creationId xmlns:a16="http://schemas.microsoft.com/office/drawing/2014/main" id="{282B480A-8519-4236-AE73-0FEAE04830DD}"/>
                </a:ext>
              </a:extLst>
            </p:cNvPr>
            <p:cNvGrpSpPr/>
            <p:nvPr/>
          </p:nvGrpSpPr>
          <p:grpSpPr>
            <a:xfrm flipH="1">
              <a:off x="5734850" y="4472723"/>
              <a:ext cx="2040837" cy="670795"/>
              <a:chOff x="1297954" y="330075"/>
              <a:chExt cx="5169293" cy="1699506"/>
            </a:xfrm>
          </p:grpSpPr>
          <p:sp>
            <p:nvSpPr>
              <p:cNvPr id="21" name="Google Shape;166;p10">
                <a:extLst>
                  <a:ext uri="{FF2B5EF4-FFF2-40B4-BE49-F238E27FC236}">
                    <a16:creationId xmlns:a16="http://schemas.microsoft.com/office/drawing/2014/main" id="{4BDE6754-A600-43BD-8009-A3155274D29C}"/>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7;p10">
                <a:extLst>
                  <a:ext uri="{FF2B5EF4-FFF2-40B4-BE49-F238E27FC236}">
                    <a16:creationId xmlns:a16="http://schemas.microsoft.com/office/drawing/2014/main" id="{9F6B5285-60E9-45E3-A782-E9C6D36FE277}"/>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68;p10">
              <a:extLst>
                <a:ext uri="{FF2B5EF4-FFF2-40B4-BE49-F238E27FC236}">
                  <a16:creationId xmlns:a16="http://schemas.microsoft.com/office/drawing/2014/main" id="{650ED69B-34CE-4FCB-9978-4CB34074F86B}"/>
                </a:ext>
              </a:extLst>
            </p:cNvPr>
            <p:cNvGrpSpPr/>
            <p:nvPr/>
          </p:nvGrpSpPr>
          <p:grpSpPr>
            <a:xfrm flipH="1">
              <a:off x="5578209" y="4646738"/>
              <a:ext cx="2199863" cy="304563"/>
              <a:chOff x="-5827153" y="330075"/>
              <a:chExt cx="12276019" cy="1699569"/>
            </a:xfrm>
          </p:grpSpPr>
          <p:sp>
            <p:nvSpPr>
              <p:cNvPr id="19" name="Google Shape;169;p10">
                <a:extLst>
                  <a:ext uri="{FF2B5EF4-FFF2-40B4-BE49-F238E27FC236}">
                    <a16:creationId xmlns:a16="http://schemas.microsoft.com/office/drawing/2014/main" id="{0F75F7AE-C17F-4D6B-AB3F-0FBCBB7E6416}"/>
                  </a:ext>
                </a:extLst>
              </p:cNvPr>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0;p10">
                <a:extLst>
                  <a:ext uri="{FF2B5EF4-FFF2-40B4-BE49-F238E27FC236}">
                    <a16:creationId xmlns:a16="http://schemas.microsoft.com/office/drawing/2014/main" id="{7FD5D3AB-D95E-4EA2-84AB-226A05BD7400}"/>
                  </a:ext>
                </a:extLst>
              </p:cNvPr>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8" name="Picture 27" descr="A picture containing drawing, plate&#10;&#10;Description automatically generated">
            <a:extLst>
              <a:ext uri="{FF2B5EF4-FFF2-40B4-BE49-F238E27FC236}">
                <a16:creationId xmlns:a16="http://schemas.microsoft.com/office/drawing/2014/main" id="{E2531BAF-5EFF-4B37-B737-B3251EF3DD1A}"/>
              </a:ext>
            </a:extLst>
          </p:cNvPr>
          <p:cNvPicPr>
            <a:picLocks noChangeAspect="1"/>
          </p:cNvPicPr>
          <p:nvPr userDrawn="1"/>
        </p:nvPicPr>
        <p:blipFill>
          <a:blip r:embed="rId2"/>
          <a:stretch>
            <a:fillRect/>
          </a:stretch>
        </p:blipFill>
        <p:spPr>
          <a:xfrm>
            <a:off x="148186" y="254490"/>
            <a:ext cx="199871" cy="180000"/>
          </a:xfrm>
          <a:prstGeom prst="rect">
            <a:avLst/>
          </a:prstGeom>
        </p:spPr>
      </p:pic>
      <p:sp>
        <p:nvSpPr>
          <p:cNvPr id="31" name="Google Shape;152;p9">
            <a:extLst>
              <a:ext uri="{FF2B5EF4-FFF2-40B4-BE49-F238E27FC236}">
                <a16:creationId xmlns:a16="http://schemas.microsoft.com/office/drawing/2014/main" id="{9465EBC5-14CA-4B90-8C73-E13562FB14B6}"/>
              </a:ext>
            </a:extLst>
          </p:cNvPr>
          <p:cNvSpPr txBox="1">
            <a:spLocks noGrp="1"/>
          </p:cNvSpPr>
          <p:nvPr>
            <p:ph type="body" idx="13"/>
          </p:nvPr>
        </p:nvSpPr>
        <p:spPr>
          <a:xfrm>
            <a:off x="4499027" y="4645860"/>
            <a:ext cx="3646294" cy="301596"/>
          </a:xfrm>
          <a:prstGeom prst="rect">
            <a:avLst/>
          </a:prstGeom>
        </p:spPr>
        <p:txBody>
          <a:bodyPr spcFirstLastPara="1" wrap="square" lIns="91425" tIns="91425" rIns="91425" bIns="91425" anchor="ctr" anchorCtr="0">
            <a:noAutofit/>
          </a:bodyPr>
          <a:lstStyle>
            <a:lvl1pPr marL="457200" lvl="0" indent="-228600">
              <a:spcBef>
                <a:spcPts val="0"/>
              </a:spcBef>
              <a:spcAft>
                <a:spcPts val="0"/>
              </a:spcAft>
              <a:buSzPts val="1300"/>
              <a:buNone/>
              <a:defRPr sz="1300">
                <a:solidFill>
                  <a:schemeClr val="bg1"/>
                </a:solidFill>
              </a:defRPr>
            </a:lvl1pPr>
          </a:lstStyle>
          <a:p>
            <a:endParaRPr dirty="0"/>
          </a:p>
        </p:txBody>
      </p:sp>
      <p:sp>
        <p:nvSpPr>
          <p:cNvPr id="33" name="Slide Number Placeholder 31">
            <a:extLst>
              <a:ext uri="{FF2B5EF4-FFF2-40B4-BE49-F238E27FC236}">
                <a16:creationId xmlns:a16="http://schemas.microsoft.com/office/drawing/2014/main" id="{1BBE97C5-0FCF-4207-9536-B119AC098555}"/>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sp>
        <p:nvSpPr>
          <p:cNvPr id="4" name="Title 1">
            <a:extLst>
              <a:ext uri="{FF2B5EF4-FFF2-40B4-BE49-F238E27FC236}">
                <a16:creationId xmlns:a16="http://schemas.microsoft.com/office/drawing/2014/main" id="{ACB6E3AE-01B7-8AE2-D1AB-020E423D9410}"/>
              </a:ext>
            </a:extLst>
          </p:cNvPr>
          <p:cNvSpPr>
            <a:spLocks noGrp="1"/>
          </p:cNvSpPr>
          <p:nvPr>
            <p:ph type="title"/>
          </p:nvPr>
        </p:nvSpPr>
        <p:spPr>
          <a:xfrm>
            <a:off x="3749040" y="254490"/>
            <a:ext cx="4766309" cy="304551"/>
          </a:xfrm>
        </p:spPr>
        <p:txBody>
          <a:bodyPr>
            <a:noAutofit/>
          </a:bodyPr>
          <a:lstStyle>
            <a:lvl1pPr algn="ctr">
              <a:defRPr sz="1800" b="1"/>
            </a:lvl1pPr>
          </a:lstStyle>
          <a:p>
            <a:r>
              <a:rPr lang="en-US" dirty="0"/>
              <a:t>Click to edit Master title style</a:t>
            </a:r>
          </a:p>
        </p:txBody>
      </p:sp>
      <p:pic>
        <p:nvPicPr>
          <p:cNvPr id="13" name="Obrázek 12">
            <a:extLst>
              <a:ext uri="{FF2B5EF4-FFF2-40B4-BE49-F238E27FC236}">
                <a16:creationId xmlns:a16="http://schemas.microsoft.com/office/drawing/2014/main" id="{2308B649-89D9-DA6C-24B8-D29E3D717E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7375" y="4622387"/>
            <a:ext cx="2827026" cy="280211"/>
          </a:xfrm>
          <a:prstGeom prst="rect">
            <a:avLst/>
          </a:prstGeom>
        </p:spPr>
      </p:pic>
    </p:spTree>
    <p:extLst>
      <p:ext uri="{BB962C8B-B14F-4D97-AF65-F5344CB8AC3E}">
        <p14:creationId xmlns:p14="http://schemas.microsoft.com/office/powerpoint/2010/main" val="1467260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azdna">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D94D369-881B-4FDD-B060-9408621BDDAE}"/>
              </a:ext>
            </a:extLst>
          </p:cNvPr>
          <p:cNvSpPr/>
          <p:nvPr userDrawn="1"/>
        </p:nvSpPr>
        <p:spPr>
          <a:xfrm>
            <a:off x="5377411" y="4715941"/>
            <a:ext cx="3600854" cy="3118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oogle Shape;163;p10">
            <a:extLst>
              <a:ext uri="{FF2B5EF4-FFF2-40B4-BE49-F238E27FC236}">
                <a16:creationId xmlns:a16="http://schemas.microsoft.com/office/drawing/2014/main" id="{8680F735-0D23-4C84-9FE5-8435C5C2C43C}"/>
              </a:ext>
            </a:extLst>
          </p:cNvPr>
          <p:cNvGrpSpPr/>
          <p:nvPr userDrawn="1"/>
        </p:nvGrpSpPr>
        <p:grpSpPr>
          <a:xfrm rot="10800000">
            <a:off x="-8" y="-2"/>
            <a:ext cx="2202830" cy="670795"/>
            <a:chOff x="5575242" y="4472723"/>
            <a:chExt cx="2202830" cy="670795"/>
          </a:xfrm>
        </p:grpSpPr>
        <p:sp>
          <p:nvSpPr>
            <p:cNvPr id="16" name="Google Shape;164;p10">
              <a:extLst>
                <a:ext uri="{FF2B5EF4-FFF2-40B4-BE49-F238E27FC236}">
                  <a16:creationId xmlns:a16="http://schemas.microsoft.com/office/drawing/2014/main" id="{6EF61D31-E6A0-4849-992C-66B2F2634D2A}"/>
                </a:ext>
              </a:extLst>
            </p:cNvPr>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65;p10">
              <a:extLst>
                <a:ext uri="{FF2B5EF4-FFF2-40B4-BE49-F238E27FC236}">
                  <a16:creationId xmlns:a16="http://schemas.microsoft.com/office/drawing/2014/main" id="{282B480A-8519-4236-AE73-0FEAE04830DD}"/>
                </a:ext>
              </a:extLst>
            </p:cNvPr>
            <p:cNvGrpSpPr/>
            <p:nvPr/>
          </p:nvGrpSpPr>
          <p:grpSpPr>
            <a:xfrm flipH="1">
              <a:off x="5734850" y="4472723"/>
              <a:ext cx="2040837" cy="670795"/>
              <a:chOff x="1297954" y="330075"/>
              <a:chExt cx="5169293" cy="1699506"/>
            </a:xfrm>
          </p:grpSpPr>
          <p:sp>
            <p:nvSpPr>
              <p:cNvPr id="21" name="Google Shape;166;p10">
                <a:extLst>
                  <a:ext uri="{FF2B5EF4-FFF2-40B4-BE49-F238E27FC236}">
                    <a16:creationId xmlns:a16="http://schemas.microsoft.com/office/drawing/2014/main" id="{4BDE6754-A600-43BD-8009-A3155274D29C}"/>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7;p10">
                <a:extLst>
                  <a:ext uri="{FF2B5EF4-FFF2-40B4-BE49-F238E27FC236}">
                    <a16:creationId xmlns:a16="http://schemas.microsoft.com/office/drawing/2014/main" id="{9F6B5285-60E9-45E3-A782-E9C6D36FE277}"/>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68;p10">
              <a:extLst>
                <a:ext uri="{FF2B5EF4-FFF2-40B4-BE49-F238E27FC236}">
                  <a16:creationId xmlns:a16="http://schemas.microsoft.com/office/drawing/2014/main" id="{650ED69B-34CE-4FCB-9978-4CB34074F86B}"/>
                </a:ext>
              </a:extLst>
            </p:cNvPr>
            <p:cNvGrpSpPr/>
            <p:nvPr/>
          </p:nvGrpSpPr>
          <p:grpSpPr>
            <a:xfrm flipH="1">
              <a:off x="5578209" y="4646738"/>
              <a:ext cx="2199863" cy="304563"/>
              <a:chOff x="-5827153" y="330075"/>
              <a:chExt cx="12276019" cy="1699569"/>
            </a:xfrm>
          </p:grpSpPr>
          <p:sp>
            <p:nvSpPr>
              <p:cNvPr id="19" name="Google Shape;169;p10">
                <a:extLst>
                  <a:ext uri="{FF2B5EF4-FFF2-40B4-BE49-F238E27FC236}">
                    <a16:creationId xmlns:a16="http://schemas.microsoft.com/office/drawing/2014/main" id="{0F75F7AE-C17F-4D6B-AB3F-0FBCBB7E6416}"/>
                  </a:ext>
                </a:extLst>
              </p:cNvPr>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0;p10">
                <a:extLst>
                  <a:ext uri="{FF2B5EF4-FFF2-40B4-BE49-F238E27FC236}">
                    <a16:creationId xmlns:a16="http://schemas.microsoft.com/office/drawing/2014/main" id="{7FD5D3AB-D95E-4EA2-84AB-226A05BD7400}"/>
                  </a:ext>
                </a:extLst>
              </p:cNvPr>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8" name="Picture 27" descr="A picture containing drawing, plate&#10;&#10;Description automatically generated">
            <a:extLst>
              <a:ext uri="{FF2B5EF4-FFF2-40B4-BE49-F238E27FC236}">
                <a16:creationId xmlns:a16="http://schemas.microsoft.com/office/drawing/2014/main" id="{E2531BAF-5EFF-4B37-B737-B3251EF3DD1A}"/>
              </a:ext>
            </a:extLst>
          </p:cNvPr>
          <p:cNvPicPr>
            <a:picLocks noChangeAspect="1"/>
          </p:cNvPicPr>
          <p:nvPr userDrawn="1"/>
        </p:nvPicPr>
        <p:blipFill>
          <a:blip r:embed="rId2"/>
          <a:stretch>
            <a:fillRect/>
          </a:stretch>
        </p:blipFill>
        <p:spPr>
          <a:xfrm>
            <a:off x="148186" y="254490"/>
            <a:ext cx="199871" cy="180000"/>
          </a:xfrm>
          <a:prstGeom prst="rect">
            <a:avLst/>
          </a:prstGeom>
        </p:spPr>
      </p:pic>
      <p:sp>
        <p:nvSpPr>
          <p:cNvPr id="3" name="Title 1">
            <a:extLst>
              <a:ext uri="{FF2B5EF4-FFF2-40B4-BE49-F238E27FC236}">
                <a16:creationId xmlns:a16="http://schemas.microsoft.com/office/drawing/2014/main" id="{62DDDC11-31B5-CA7C-4A62-6BA96EC5E178}"/>
              </a:ext>
            </a:extLst>
          </p:cNvPr>
          <p:cNvSpPr>
            <a:spLocks noGrp="1"/>
          </p:cNvSpPr>
          <p:nvPr>
            <p:ph type="title"/>
          </p:nvPr>
        </p:nvSpPr>
        <p:spPr>
          <a:xfrm>
            <a:off x="3749040" y="254490"/>
            <a:ext cx="4766309" cy="304551"/>
          </a:xfrm>
        </p:spPr>
        <p:txBody>
          <a:bodyPr>
            <a:noAutofit/>
          </a:bodyPr>
          <a:lstStyle>
            <a:lvl1pPr algn="ctr">
              <a:defRPr sz="1800" b="1"/>
            </a:lvl1pPr>
          </a:lstStyle>
          <a:p>
            <a:r>
              <a:rPr lang="en-US" dirty="0"/>
              <a:t>Click to edit Master title style</a:t>
            </a:r>
          </a:p>
        </p:txBody>
      </p:sp>
      <p:pic>
        <p:nvPicPr>
          <p:cNvPr id="5" name="Obrázek 4">
            <a:extLst>
              <a:ext uri="{FF2B5EF4-FFF2-40B4-BE49-F238E27FC236}">
                <a16:creationId xmlns:a16="http://schemas.microsoft.com/office/drawing/2014/main" id="{5A4F1691-3987-5EFD-E93E-D0C5F92C400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7375" y="4622387"/>
            <a:ext cx="2827026" cy="280211"/>
          </a:xfrm>
          <a:prstGeom prst="rect">
            <a:avLst/>
          </a:prstGeom>
        </p:spPr>
      </p:pic>
    </p:spTree>
    <p:extLst>
      <p:ext uri="{BB962C8B-B14F-4D97-AF65-F5344CB8AC3E}">
        <p14:creationId xmlns:p14="http://schemas.microsoft.com/office/powerpoint/2010/main" val="461091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Uvodni 2">
    <p:spTree>
      <p:nvGrpSpPr>
        <p:cNvPr id="1" name=""/>
        <p:cNvGrpSpPr/>
        <p:nvPr/>
      </p:nvGrpSpPr>
      <p:grpSpPr>
        <a:xfrm>
          <a:off x="0" y="0"/>
          <a:ext cx="0" cy="0"/>
          <a:chOff x="0" y="0"/>
          <a:chExt cx="0" cy="0"/>
        </a:xfrm>
      </p:grpSpPr>
      <p:sp>
        <p:nvSpPr>
          <p:cNvPr id="7" name="Google Shape;24;p3">
            <a:extLst>
              <a:ext uri="{FF2B5EF4-FFF2-40B4-BE49-F238E27FC236}">
                <a16:creationId xmlns:a16="http://schemas.microsoft.com/office/drawing/2014/main" id="{9654214F-2DDE-4011-9C8D-94FD189557AA}"/>
              </a:ext>
            </a:extLst>
          </p:cNvPr>
          <p:cNvSpPr/>
          <p:nvPr userDrawn="1"/>
        </p:nvSpPr>
        <p:spPr>
          <a:xfrm>
            <a:off x="5697214" y="2635519"/>
            <a:ext cx="889200" cy="2964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8" name="Google Shape;25;p3">
            <a:extLst>
              <a:ext uri="{FF2B5EF4-FFF2-40B4-BE49-F238E27FC236}">
                <a16:creationId xmlns:a16="http://schemas.microsoft.com/office/drawing/2014/main" id="{60942DB7-60D1-44F6-BEAC-6B7036ABCD21}"/>
              </a:ext>
            </a:extLst>
          </p:cNvPr>
          <p:cNvGrpSpPr/>
          <p:nvPr userDrawn="1"/>
        </p:nvGrpSpPr>
        <p:grpSpPr>
          <a:xfrm>
            <a:off x="0" y="-7088"/>
            <a:ext cx="8661398" cy="5150588"/>
            <a:chOff x="0" y="-7088"/>
            <a:chExt cx="8661398" cy="5150588"/>
          </a:xfrm>
        </p:grpSpPr>
        <p:sp>
          <p:nvSpPr>
            <p:cNvPr id="9" name="Google Shape;26;p3">
              <a:extLst>
                <a:ext uri="{FF2B5EF4-FFF2-40B4-BE49-F238E27FC236}">
                  <a16:creationId xmlns:a16="http://schemas.microsoft.com/office/drawing/2014/main" id="{3EC6E1B4-C482-4E6E-A8C8-C7FA5572DD58}"/>
                </a:ext>
              </a:extLst>
            </p:cNvPr>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7;p3">
              <a:extLst>
                <a:ext uri="{FF2B5EF4-FFF2-40B4-BE49-F238E27FC236}">
                  <a16:creationId xmlns:a16="http://schemas.microsoft.com/office/drawing/2014/main" id="{E37FE7F8-2033-451E-A3A7-56B48E50D7A6}"/>
                </a:ext>
              </a:extLst>
            </p:cNvPr>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1" name="Google Shape;28;p3">
            <a:extLst>
              <a:ext uri="{FF2B5EF4-FFF2-40B4-BE49-F238E27FC236}">
                <a16:creationId xmlns:a16="http://schemas.microsoft.com/office/drawing/2014/main" id="{30BA5893-FFD0-4170-B3F9-D14D37A5B67F}"/>
              </a:ext>
            </a:extLst>
          </p:cNvPr>
          <p:cNvGrpSpPr/>
          <p:nvPr userDrawn="1"/>
        </p:nvGrpSpPr>
        <p:grpSpPr>
          <a:xfrm rot="10800000" flipH="1">
            <a:off x="-2" y="2924826"/>
            <a:ext cx="6589087" cy="2027268"/>
            <a:chOff x="-9894852" y="-4493254"/>
            <a:chExt cx="21200407" cy="6522740"/>
          </a:xfrm>
        </p:grpSpPr>
        <p:sp>
          <p:nvSpPr>
            <p:cNvPr id="12" name="Google Shape;29;p3">
              <a:extLst>
                <a:ext uri="{FF2B5EF4-FFF2-40B4-BE49-F238E27FC236}">
                  <a16:creationId xmlns:a16="http://schemas.microsoft.com/office/drawing/2014/main" id="{053C6501-6B92-4D65-AA7F-F98F0A292696}"/>
                </a:ext>
              </a:extLst>
            </p:cNvPr>
            <p:cNvSpPr/>
            <p:nvPr/>
          </p:nvSpPr>
          <p:spPr>
            <a:xfrm>
              <a:off x="-9894852" y="-4493114"/>
              <a:ext cx="146853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ea typeface="Arvo"/>
                <a:cs typeface="Arial" panose="020B0604020202020204" pitchFamily="34" charset="0"/>
                <a:sym typeface="Arvo"/>
              </a:endParaRPr>
            </a:p>
          </p:txBody>
        </p:sp>
        <p:sp>
          <p:nvSpPr>
            <p:cNvPr id="13" name="Google Shape;30;p3">
              <a:extLst>
                <a:ext uri="{FF2B5EF4-FFF2-40B4-BE49-F238E27FC236}">
                  <a16:creationId xmlns:a16="http://schemas.microsoft.com/office/drawing/2014/main" id="{00567EF2-A005-47FA-826E-7D056F06F5B0}"/>
                </a:ext>
              </a:extLst>
            </p:cNvPr>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4" name="Google Shape;31;p3">
            <a:extLst>
              <a:ext uri="{FF2B5EF4-FFF2-40B4-BE49-F238E27FC236}">
                <a16:creationId xmlns:a16="http://schemas.microsoft.com/office/drawing/2014/main" id="{893C71F7-B0A2-4414-B032-0A97F3658AD4}"/>
              </a:ext>
            </a:extLst>
          </p:cNvPr>
          <p:cNvGrpSpPr/>
          <p:nvPr userDrawn="1"/>
        </p:nvGrpSpPr>
        <p:grpSpPr>
          <a:xfrm>
            <a:off x="6946842" y="4472723"/>
            <a:ext cx="2202830" cy="670795"/>
            <a:chOff x="5575242" y="4472723"/>
            <a:chExt cx="2202830" cy="670795"/>
          </a:xfrm>
        </p:grpSpPr>
        <p:sp>
          <p:nvSpPr>
            <p:cNvPr id="15" name="Google Shape;32;p3">
              <a:extLst>
                <a:ext uri="{FF2B5EF4-FFF2-40B4-BE49-F238E27FC236}">
                  <a16:creationId xmlns:a16="http://schemas.microsoft.com/office/drawing/2014/main" id="{D0AF5297-49B0-40AF-91BD-6C2AD14FBCE7}"/>
                </a:ext>
              </a:extLst>
            </p:cNvPr>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nvGrpSpPr>
            <p:cNvPr id="16" name="Google Shape;33;p3">
              <a:extLst>
                <a:ext uri="{FF2B5EF4-FFF2-40B4-BE49-F238E27FC236}">
                  <a16:creationId xmlns:a16="http://schemas.microsoft.com/office/drawing/2014/main" id="{3D278918-5F8E-4F30-969A-1458CF52DF73}"/>
                </a:ext>
              </a:extLst>
            </p:cNvPr>
            <p:cNvGrpSpPr/>
            <p:nvPr/>
          </p:nvGrpSpPr>
          <p:grpSpPr>
            <a:xfrm flipH="1">
              <a:off x="5734850" y="4472723"/>
              <a:ext cx="2040837" cy="670795"/>
              <a:chOff x="1297954" y="330075"/>
              <a:chExt cx="5169293" cy="1699506"/>
            </a:xfrm>
          </p:grpSpPr>
          <p:sp>
            <p:nvSpPr>
              <p:cNvPr id="20" name="Google Shape;34;p3">
                <a:extLst>
                  <a:ext uri="{FF2B5EF4-FFF2-40B4-BE49-F238E27FC236}">
                    <a16:creationId xmlns:a16="http://schemas.microsoft.com/office/drawing/2014/main" id="{A47B5286-4711-49BB-98A3-D35D4ECD44CF}"/>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21" name="Google Shape;35;p3">
                <a:extLst>
                  <a:ext uri="{FF2B5EF4-FFF2-40B4-BE49-F238E27FC236}">
                    <a16:creationId xmlns:a16="http://schemas.microsoft.com/office/drawing/2014/main" id="{E7EFB7E5-E60E-408B-A203-59CE33E2FB21}"/>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nvGrpSpPr>
            <p:cNvPr id="17" name="Google Shape;36;p3">
              <a:extLst>
                <a:ext uri="{FF2B5EF4-FFF2-40B4-BE49-F238E27FC236}">
                  <a16:creationId xmlns:a16="http://schemas.microsoft.com/office/drawing/2014/main" id="{A38659B9-DD6F-4773-86B7-50BBFC6EA0C0}"/>
                </a:ext>
              </a:extLst>
            </p:cNvPr>
            <p:cNvGrpSpPr/>
            <p:nvPr userDrawn="1"/>
          </p:nvGrpSpPr>
          <p:grpSpPr>
            <a:xfrm flipH="1">
              <a:off x="5578209" y="4646738"/>
              <a:ext cx="2199863" cy="304563"/>
              <a:chOff x="-5827153" y="330075"/>
              <a:chExt cx="12276018" cy="1699569"/>
            </a:xfrm>
          </p:grpSpPr>
          <p:sp>
            <p:nvSpPr>
              <p:cNvPr id="18" name="Google Shape;37;p3">
                <a:extLst>
                  <a:ext uri="{FF2B5EF4-FFF2-40B4-BE49-F238E27FC236}">
                    <a16:creationId xmlns:a16="http://schemas.microsoft.com/office/drawing/2014/main" id="{92ACC58E-8E44-415B-A952-45E92C9CB6FD}"/>
                  </a:ext>
                </a:extLst>
              </p:cNvPr>
              <p:cNvSpPr/>
              <p:nvPr userDrawn="1"/>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19" name="Google Shape;38;p3">
                <a:extLst>
                  <a:ext uri="{FF2B5EF4-FFF2-40B4-BE49-F238E27FC236}">
                    <a16:creationId xmlns:a16="http://schemas.microsoft.com/office/drawing/2014/main" id="{287E8F13-26D8-4C11-BC4B-E782499E0F4F}"/>
                  </a:ext>
                </a:extLst>
              </p:cNvPr>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cxnSp>
        <p:nvCxnSpPr>
          <p:cNvPr id="22" name="Straight Connector 21">
            <a:extLst>
              <a:ext uri="{FF2B5EF4-FFF2-40B4-BE49-F238E27FC236}">
                <a16:creationId xmlns:a16="http://schemas.microsoft.com/office/drawing/2014/main" id="{7EEDEED5-286B-43F0-ADED-D6FFB825DD52}"/>
              </a:ext>
            </a:extLst>
          </p:cNvPr>
          <p:cNvCxnSpPr>
            <a:cxnSpLocks/>
          </p:cNvCxnSpPr>
          <p:nvPr userDrawn="1"/>
        </p:nvCxnSpPr>
        <p:spPr>
          <a:xfrm>
            <a:off x="332786" y="1233525"/>
            <a:ext cx="1315657" cy="0"/>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23" descr="A picture containing drawing&#10;&#10;Description automatically generated">
            <a:extLst>
              <a:ext uri="{FF2B5EF4-FFF2-40B4-BE49-F238E27FC236}">
                <a16:creationId xmlns:a16="http://schemas.microsoft.com/office/drawing/2014/main" id="{7BCC37FA-F494-486D-8C69-F71E8D50E951}"/>
              </a:ext>
            </a:extLst>
          </p:cNvPr>
          <p:cNvPicPr>
            <a:picLocks noChangeAspect="1"/>
          </p:cNvPicPr>
          <p:nvPr userDrawn="1"/>
        </p:nvPicPr>
        <p:blipFill>
          <a:blip r:embed="rId2"/>
          <a:stretch>
            <a:fillRect/>
          </a:stretch>
        </p:blipFill>
        <p:spPr>
          <a:xfrm>
            <a:off x="332784" y="799085"/>
            <a:ext cx="1012899" cy="337633"/>
          </a:xfrm>
          <a:prstGeom prst="rect">
            <a:avLst/>
          </a:prstGeom>
        </p:spPr>
      </p:pic>
      <p:pic>
        <p:nvPicPr>
          <p:cNvPr id="26" name="Picture 25" descr="A close up of a basketball hoop&#10;&#10;Description automatically generated">
            <a:extLst>
              <a:ext uri="{FF2B5EF4-FFF2-40B4-BE49-F238E27FC236}">
                <a16:creationId xmlns:a16="http://schemas.microsoft.com/office/drawing/2014/main" id="{5E2E6866-16D4-4E7A-A0D3-486DD93BD92E}"/>
              </a:ext>
            </a:extLst>
          </p:cNvPr>
          <p:cNvPicPr>
            <a:picLocks noChangeAspect="1"/>
          </p:cNvPicPr>
          <p:nvPr userDrawn="1"/>
        </p:nvPicPr>
        <p:blipFill>
          <a:blip r:embed="rId3"/>
          <a:stretch>
            <a:fillRect/>
          </a:stretch>
        </p:blipFill>
        <p:spPr>
          <a:xfrm>
            <a:off x="367020" y="251377"/>
            <a:ext cx="920241" cy="433581"/>
          </a:xfrm>
          <a:prstGeom prst="rect">
            <a:avLst/>
          </a:prstGeom>
        </p:spPr>
      </p:pic>
      <p:sp>
        <p:nvSpPr>
          <p:cNvPr id="2" name="Title 1">
            <a:extLst>
              <a:ext uri="{FF2B5EF4-FFF2-40B4-BE49-F238E27FC236}">
                <a16:creationId xmlns:a16="http://schemas.microsoft.com/office/drawing/2014/main" id="{99D4984F-4609-4D31-8309-89409FBCFCEF}"/>
              </a:ext>
            </a:extLst>
          </p:cNvPr>
          <p:cNvSpPr>
            <a:spLocks noGrp="1"/>
          </p:cNvSpPr>
          <p:nvPr>
            <p:ph type="ctrTitle"/>
          </p:nvPr>
        </p:nvSpPr>
        <p:spPr>
          <a:xfrm>
            <a:off x="371375" y="3044659"/>
            <a:ext cx="3586163" cy="1280417"/>
          </a:xfrm>
        </p:spPr>
        <p:txBody>
          <a:bodyPr anchor="b"/>
          <a:lstStyle>
            <a:lvl1pPr algn="l">
              <a:defRPr sz="3200" b="1">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3E89D89-9DD7-4685-BBAE-9FC6B3AE5CF4}"/>
              </a:ext>
            </a:extLst>
          </p:cNvPr>
          <p:cNvSpPr>
            <a:spLocks noGrp="1"/>
          </p:cNvSpPr>
          <p:nvPr>
            <p:ph type="subTitle" idx="1"/>
          </p:nvPr>
        </p:nvSpPr>
        <p:spPr>
          <a:xfrm>
            <a:off x="371376" y="4404159"/>
            <a:ext cx="3586163" cy="418765"/>
          </a:xfrm>
        </p:spPr>
        <p:txBody>
          <a:bodyPr anchor="ctr">
            <a:normAutofit/>
          </a:bodyPr>
          <a:lstStyle>
            <a:lvl1pPr marL="0" indent="0" algn="l">
              <a:buNone/>
              <a:defRPr sz="11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29" name="Slide Number Placeholder 31">
            <a:extLst>
              <a:ext uri="{FF2B5EF4-FFF2-40B4-BE49-F238E27FC236}">
                <a16:creationId xmlns:a16="http://schemas.microsoft.com/office/drawing/2014/main" id="{06B0438F-2EEB-42A9-AB7C-D6AFBF3771A9}"/>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pic>
        <p:nvPicPr>
          <p:cNvPr id="23" name="Obrázek 22" descr="Obsah obrázku Grafika, design&#10;&#10;Popis byl vytvořen automaticky">
            <a:extLst>
              <a:ext uri="{FF2B5EF4-FFF2-40B4-BE49-F238E27FC236}">
                <a16:creationId xmlns:a16="http://schemas.microsoft.com/office/drawing/2014/main" id="{8CAAABF2-2F0A-4C99-CDC3-5ADC49697F4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23634" y="2635519"/>
            <a:ext cx="1711804" cy="1003176"/>
          </a:xfrm>
          <a:prstGeom prst="rect">
            <a:avLst/>
          </a:prstGeom>
        </p:spPr>
      </p:pic>
      <p:pic>
        <p:nvPicPr>
          <p:cNvPr id="4" name="Obrázek 3">
            <a:extLst>
              <a:ext uri="{FF2B5EF4-FFF2-40B4-BE49-F238E27FC236}">
                <a16:creationId xmlns:a16="http://schemas.microsoft.com/office/drawing/2014/main" id="{CDBC13D8-8A7A-C1D1-047B-887381CEEA74}"/>
              </a:ext>
            </a:extLst>
          </p:cNvPr>
          <p:cNvPicPr>
            <a:picLocks noChangeAspect="1"/>
          </p:cNvPicPr>
          <p:nvPr userDrawn="1"/>
        </p:nvPicPr>
        <p:blipFill>
          <a:blip r:embed="rId5" cstate="hqprint">
            <a:extLst>
              <a:ext uri="{28A0092B-C50C-407E-A947-70E740481C1C}">
                <a14:useLocalDpi xmlns:a14="http://schemas.microsoft.com/office/drawing/2010/main" val="0"/>
              </a:ext>
            </a:extLst>
          </a:blip>
          <a:srcRect/>
          <a:stretch/>
        </p:blipFill>
        <p:spPr>
          <a:xfrm>
            <a:off x="332785" y="1364573"/>
            <a:ext cx="1159670" cy="272706"/>
          </a:xfrm>
          <a:prstGeom prst="rect">
            <a:avLst/>
          </a:prstGeom>
        </p:spPr>
      </p:pic>
    </p:spTree>
    <p:extLst>
      <p:ext uri="{BB962C8B-B14F-4D97-AF65-F5344CB8AC3E}">
        <p14:creationId xmlns:p14="http://schemas.microsoft.com/office/powerpoint/2010/main" val="3908278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Nadpis bez ikony">
    <p:spTree>
      <p:nvGrpSpPr>
        <p:cNvPr id="1" name=""/>
        <p:cNvGrpSpPr/>
        <p:nvPr/>
      </p:nvGrpSpPr>
      <p:grpSpPr>
        <a:xfrm>
          <a:off x="0" y="0"/>
          <a:ext cx="0" cy="0"/>
          <a:chOff x="0" y="0"/>
          <a:chExt cx="0" cy="0"/>
        </a:xfrm>
      </p:grpSpPr>
      <p:sp>
        <p:nvSpPr>
          <p:cNvPr id="7" name="Google Shape;126;p8">
            <a:extLst>
              <a:ext uri="{FF2B5EF4-FFF2-40B4-BE49-F238E27FC236}">
                <a16:creationId xmlns:a16="http://schemas.microsoft.com/office/drawing/2014/main" id="{CB206FF0-AC03-4BBC-A205-8E3DC2DAD51F}"/>
              </a:ext>
            </a:extLst>
          </p:cNvPr>
          <p:cNvSpPr/>
          <p:nvPr userDrawn="1"/>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0" name="Google Shape;128;p8">
            <a:extLst>
              <a:ext uri="{FF2B5EF4-FFF2-40B4-BE49-F238E27FC236}">
                <a16:creationId xmlns:a16="http://schemas.microsoft.com/office/drawing/2014/main" id="{D38B0614-6762-4053-9AC5-4B924656EF66}"/>
              </a:ext>
            </a:extLst>
          </p:cNvPr>
          <p:cNvSpPr/>
          <p:nvPr userDrawn="1"/>
        </p:nvSpPr>
        <p:spPr>
          <a:xfrm rot="10800000" flipH="1">
            <a:off x="3" y="40"/>
            <a:ext cx="5434354" cy="132731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1" name="Google Shape;129;p8">
            <a:extLst>
              <a:ext uri="{FF2B5EF4-FFF2-40B4-BE49-F238E27FC236}">
                <a16:creationId xmlns:a16="http://schemas.microsoft.com/office/drawing/2014/main" id="{ABE268DA-6325-4C9E-B716-7FB183F5868E}"/>
              </a:ext>
            </a:extLst>
          </p:cNvPr>
          <p:cNvSpPr/>
          <p:nvPr userDrawn="1"/>
        </p:nvSpPr>
        <p:spPr>
          <a:xfrm rot="10800000" flipH="1">
            <a:off x="5428861" y="45"/>
            <a:ext cx="1327310" cy="132731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 name="Content Placeholder 2"/>
          <p:cNvSpPr>
            <a:spLocks noGrp="1"/>
          </p:cNvSpPr>
          <p:nvPr>
            <p:ph idx="1"/>
          </p:nvPr>
        </p:nvSpPr>
        <p:spPr>
          <a:xfrm>
            <a:off x="628650" y="1369219"/>
            <a:ext cx="7886700" cy="2975058"/>
          </a:xfrm>
        </p:spPr>
        <p:txBody>
          <a:bodyPr/>
          <a:lstStyle>
            <a:lvl1pPr>
              <a:buClr>
                <a:schemeClr val="tx1">
                  <a:lumMod val="20000"/>
                  <a:lumOff val="80000"/>
                </a:schemeClr>
              </a:buClr>
              <a:defRPr/>
            </a:lvl1pPr>
            <a:lvl2pPr>
              <a:buClr>
                <a:schemeClr val="tx1">
                  <a:lumMod val="20000"/>
                  <a:lumOff val="80000"/>
                </a:schemeClr>
              </a:buClr>
              <a:defRPr/>
            </a:lvl2pPr>
            <a:lvl3pPr>
              <a:buClr>
                <a:schemeClr val="tx1">
                  <a:lumMod val="20000"/>
                  <a:lumOff val="80000"/>
                </a:schemeClr>
              </a:buClr>
              <a:defRPr/>
            </a:lvl3pPr>
            <a:lvl4pPr>
              <a:buClr>
                <a:schemeClr val="tx1">
                  <a:lumMod val="20000"/>
                  <a:lumOff val="80000"/>
                </a:schemeClr>
              </a:buClr>
              <a:defRPr/>
            </a:lvl4pPr>
            <a:lvl5pPr>
              <a:buClr>
                <a:schemeClr val="tx1">
                  <a:lumMod val="20000"/>
                  <a:lumOff val="8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757226" y="4640356"/>
            <a:ext cx="3086100" cy="273844"/>
          </a:xfrm>
        </p:spPr>
        <p:txBody>
          <a:bodyPr/>
          <a:lstStyle/>
          <a:p>
            <a:endParaRPr lang="en-GB" dirty="0"/>
          </a:p>
        </p:txBody>
      </p:sp>
      <p:sp>
        <p:nvSpPr>
          <p:cNvPr id="8" name="Google Shape;131;p8">
            <a:extLst>
              <a:ext uri="{FF2B5EF4-FFF2-40B4-BE49-F238E27FC236}">
                <a16:creationId xmlns:a16="http://schemas.microsoft.com/office/drawing/2014/main" id="{57C8D854-DCF6-4D3B-94BA-3C6E352C68B7}"/>
              </a:ext>
            </a:extLst>
          </p:cNvPr>
          <p:cNvSpPr/>
          <p:nvPr userDrawn="1"/>
        </p:nvSpPr>
        <p:spPr>
          <a:xfrm rot="10800000" flipH="1">
            <a:off x="-4" y="381007"/>
            <a:ext cx="6303907" cy="77174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9" name="Google Shape;132;p8">
            <a:extLst>
              <a:ext uri="{FF2B5EF4-FFF2-40B4-BE49-F238E27FC236}">
                <a16:creationId xmlns:a16="http://schemas.microsoft.com/office/drawing/2014/main" id="{4CFAE765-82C9-4448-8DCF-52048A2FAE02}"/>
              </a:ext>
            </a:extLst>
          </p:cNvPr>
          <p:cNvSpPr/>
          <p:nvPr userDrawn="1"/>
        </p:nvSpPr>
        <p:spPr>
          <a:xfrm rot="10800000" flipH="1">
            <a:off x="6300683" y="381007"/>
            <a:ext cx="771743" cy="771744"/>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2" name="Title 1"/>
          <p:cNvSpPr>
            <a:spLocks noGrp="1"/>
          </p:cNvSpPr>
          <p:nvPr>
            <p:ph type="title"/>
          </p:nvPr>
        </p:nvSpPr>
        <p:spPr>
          <a:xfrm>
            <a:off x="1491916" y="381001"/>
            <a:ext cx="4820021" cy="771750"/>
          </a:xfrm>
        </p:spPr>
        <p:txBody>
          <a:bodyPr>
            <a:normAutofit/>
          </a:bodyPr>
          <a:lstStyle>
            <a:lvl1pPr algn="ctr">
              <a:defRPr sz="2400">
                <a:solidFill>
                  <a:schemeClr val="bg1"/>
                </a:solidFill>
              </a:defRPr>
            </a:lvl1pPr>
          </a:lstStyle>
          <a:p>
            <a:r>
              <a:rPr lang="en-US" dirty="0"/>
              <a:t>Click to edit Master title style</a:t>
            </a:r>
          </a:p>
        </p:txBody>
      </p:sp>
      <p:grpSp>
        <p:nvGrpSpPr>
          <p:cNvPr id="13" name="Google Shape;31;p3">
            <a:extLst>
              <a:ext uri="{FF2B5EF4-FFF2-40B4-BE49-F238E27FC236}">
                <a16:creationId xmlns:a16="http://schemas.microsoft.com/office/drawing/2014/main" id="{A86AD7D1-4BA6-477E-BD6D-710EFD0F96C5}"/>
              </a:ext>
            </a:extLst>
          </p:cNvPr>
          <p:cNvGrpSpPr/>
          <p:nvPr userDrawn="1"/>
        </p:nvGrpSpPr>
        <p:grpSpPr>
          <a:xfrm>
            <a:off x="6946842" y="4472723"/>
            <a:ext cx="2202830" cy="670795"/>
            <a:chOff x="5575242" y="4472723"/>
            <a:chExt cx="2202830" cy="670795"/>
          </a:xfrm>
        </p:grpSpPr>
        <p:sp>
          <p:nvSpPr>
            <p:cNvPr id="14" name="Google Shape;32;p3">
              <a:extLst>
                <a:ext uri="{FF2B5EF4-FFF2-40B4-BE49-F238E27FC236}">
                  <a16:creationId xmlns:a16="http://schemas.microsoft.com/office/drawing/2014/main" id="{B940D4FE-25DF-411C-BA88-0C87DFA768B6}"/>
                </a:ext>
              </a:extLst>
            </p:cNvPr>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nvGrpSpPr>
            <p:cNvPr id="15" name="Google Shape;33;p3">
              <a:extLst>
                <a:ext uri="{FF2B5EF4-FFF2-40B4-BE49-F238E27FC236}">
                  <a16:creationId xmlns:a16="http://schemas.microsoft.com/office/drawing/2014/main" id="{E25D22C4-E685-4C07-8A9A-F07C0696B855}"/>
                </a:ext>
              </a:extLst>
            </p:cNvPr>
            <p:cNvGrpSpPr/>
            <p:nvPr/>
          </p:nvGrpSpPr>
          <p:grpSpPr>
            <a:xfrm flipH="1">
              <a:off x="5734850" y="4472723"/>
              <a:ext cx="2040837" cy="670795"/>
              <a:chOff x="1297954" y="330075"/>
              <a:chExt cx="5169293" cy="1699506"/>
            </a:xfrm>
          </p:grpSpPr>
          <p:sp>
            <p:nvSpPr>
              <p:cNvPr id="19" name="Google Shape;34;p3">
                <a:extLst>
                  <a:ext uri="{FF2B5EF4-FFF2-40B4-BE49-F238E27FC236}">
                    <a16:creationId xmlns:a16="http://schemas.microsoft.com/office/drawing/2014/main" id="{FC6D5FDA-DBAF-4C0F-B871-EAB1B105121D}"/>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20" name="Google Shape;35;p3">
                <a:extLst>
                  <a:ext uri="{FF2B5EF4-FFF2-40B4-BE49-F238E27FC236}">
                    <a16:creationId xmlns:a16="http://schemas.microsoft.com/office/drawing/2014/main" id="{8A8FA6B0-9D4E-4816-82E0-763A17904949}"/>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nvGrpSpPr>
            <p:cNvPr id="16" name="Google Shape;36;p3">
              <a:extLst>
                <a:ext uri="{FF2B5EF4-FFF2-40B4-BE49-F238E27FC236}">
                  <a16:creationId xmlns:a16="http://schemas.microsoft.com/office/drawing/2014/main" id="{5F4A31AC-94FF-4688-80ED-45F8A0CE3C28}"/>
                </a:ext>
              </a:extLst>
            </p:cNvPr>
            <p:cNvGrpSpPr/>
            <p:nvPr userDrawn="1"/>
          </p:nvGrpSpPr>
          <p:grpSpPr>
            <a:xfrm flipH="1">
              <a:off x="5578209" y="4646738"/>
              <a:ext cx="2199863" cy="304563"/>
              <a:chOff x="-5827153" y="330075"/>
              <a:chExt cx="12276018" cy="1699569"/>
            </a:xfrm>
          </p:grpSpPr>
          <p:sp>
            <p:nvSpPr>
              <p:cNvPr id="17" name="Google Shape;37;p3">
                <a:extLst>
                  <a:ext uri="{FF2B5EF4-FFF2-40B4-BE49-F238E27FC236}">
                    <a16:creationId xmlns:a16="http://schemas.microsoft.com/office/drawing/2014/main" id="{DF7C6D8A-D74A-4D67-8AA7-B0E52C854804}"/>
                  </a:ext>
                </a:extLst>
              </p:cNvPr>
              <p:cNvSpPr/>
              <p:nvPr userDrawn="1"/>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18" name="Google Shape;38;p3">
                <a:extLst>
                  <a:ext uri="{FF2B5EF4-FFF2-40B4-BE49-F238E27FC236}">
                    <a16:creationId xmlns:a16="http://schemas.microsoft.com/office/drawing/2014/main" id="{4A8AF63B-AF17-4DBB-A37A-A807EEA833EF}"/>
                  </a:ext>
                </a:extLst>
              </p:cNvPr>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sp>
        <p:nvSpPr>
          <p:cNvPr id="47" name="Slide Number Placeholder 31">
            <a:extLst>
              <a:ext uri="{FF2B5EF4-FFF2-40B4-BE49-F238E27FC236}">
                <a16:creationId xmlns:a16="http://schemas.microsoft.com/office/drawing/2014/main" id="{4D91774D-942C-42C6-A5EA-F55B68112CD1}"/>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pic>
        <p:nvPicPr>
          <p:cNvPr id="12" name="Obrázek 11" descr="Obsah obrázku Písmo, Grafika, symbol, design&#10;&#10;Popis byl vytvořen automaticky">
            <a:extLst>
              <a:ext uri="{FF2B5EF4-FFF2-40B4-BE49-F238E27FC236}">
                <a16:creationId xmlns:a16="http://schemas.microsoft.com/office/drawing/2014/main" id="{CA760D75-AA11-6F60-F6C2-D85D29384F2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89112" y="514660"/>
            <a:ext cx="879076" cy="515169"/>
          </a:xfrm>
          <a:prstGeom prst="rect">
            <a:avLst/>
          </a:prstGeom>
        </p:spPr>
      </p:pic>
      <p:pic>
        <p:nvPicPr>
          <p:cNvPr id="21" name="Obrázek 20">
            <a:extLst>
              <a:ext uri="{FF2B5EF4-FFF2-40B4-BE49-F238E27FC236}">
                <a16:creationId xmlns:a16="http://schemas.microsoft.com/office/drawing/2014/main" id="{C660588B-DE87-4A7E-530A-040B1C2E25F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7375" y="4622387"/>
            <a:ext cx="2827026" cy="280211"/>
          </a:xfrm>
          <a:prstGeom prst="rect">
            <a:avLst/>
          </a:prstGeom>
        </p:spPr>
      </p:pic>
    </p:spTree>
    <p:extLst>
      <p:ext uri="{BB962C8B-B14F-4D97-AF65-F5344CB8AC3E}">
        <p14:creationId xmlns:p14="http://schemas.microsoft.com/office/powerpoint/2010/main" val="34411176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ez titulku 3">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5DF62AE-C484-4626-B62B-A9BDFC0D1B10}"/>
              </a:ext>
            </a:extLst>
          </p:cNvPr>
          <p:cNvSpPr/>
          <p:nvPr userDrawn="1"/>
        </p:nvSpPr>
        <p:spPr>
          <a:xfrm>
            <a:off x="148186" y="4636500"/>
            <a:ext cx="3600854" cy="3118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oogle Shape;163;p10">
            <a:extLst>
              <a:ext uri="{FF2B5EF4-FFF2-40B4-BE49-F238E27FC236}">
                <a16:creationId xmlns:a16="http://schemas.microsoft.com/office/drawing/2014/main" id="{5A5C447E-B47F-4F2E-A276-7C0B934C3684}"/>
              </a:ext>
            </a:extLst>
          </p:cNvPr>
          <p:cNvGrpSpPr/>
          <p:nvPr userDrawn="1"/>
        </p:nvGrpSpPr>
        <p:grpSpPr>
          <a:xfrm rot="10800000">
            <a:off x="-8" y="-2"/>
            <a:ext cx="2202830" cy="670795"/>
            <a:chOff x="5575242" y="4472723"/>
            <a:chExt cx="2202830" cy="670795"/>
          </a:xfrm>
        </p:grpSpPr>
        <p:sp>
          <p:nvSpPr>
            <p:cNvPr id="33" name="Google Shape;164;p10">
              <a:extLst>
                <a:ext uri="{FF2B5EF4-FFF2-40B4-BE49-F238E27FC236}">
                  <a16:creationId xmlns:a16="http://schemas.microsoft.com/office/drawing/2014/main" id="{EF6A4014-2AAE-4F79-8AC9-E8C8DEA0333E}"/>
                </a:ext>
              </a:extLst>
            </p:cNvPr>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165;p10">
              <a:extLst>
                <a:ext uri="{FF2B5EF4-FFF2-40B4-BE49-F238E27FC236}">
                  <a16:creationId xmlns:a16="http://schemas.microsoft.com/office/drawing/2014/main" id="{5A93B70D-DCA6-459D-946D-9FD1597910BB}"/>
                </a:ext>
              </a:extLst>
            </p:cNvPr>
            <p:cNvGrpSpPr/>
            <p:nvPr/>
          </p:nvGrpSpPr>
          <p:grpSpPr>
            <a:xfrm flipH="1">
              <a:off x="5734850" y="4472723"/>
              <a:ext cx="2040837" cy="670795"/>
              <a:chOff x="1297954" y="330075"/>
              <a:chExt cx="5169293" cy="1699506"/>
            </a:xfrm>
          </p:grpSpPr>
          <p:sp>
            <p:nvSpPr>
              <p:cNvPr id="38" name="Google Shape;166;p10">
                <a:extLst>
                  <a:ext uri="{FF2B5EF4-FFF2-40B4-BE49-F238E27FC236}">
                    <a16:creationId xmlns:a16="http://schemas.microsoft.com/office/drawing/2014/main" id="{746E8C43-CA0D-407A-AADA-C889BC08E426}"/>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7;p10">
                <a:extLst>
                  <a:ext uri="{FF2B5EF4-FFF2-40B4-BE49-F238E27FC236}">
                    <a16:creationId xmlns:a16="http://schemas.microsoft.com/office/drawing/2014/main" id="{C88AD971-E402-408E-AFA1-756EE6FBD66A}"/>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168;p10">
              <a:extLst>
                <a:ext uri="{FF2B5EF4-FFF2-40B4-BE49-F238E27FC236}">
                  <a16:creationId xmlns:a16="http://schemas.microsoft.com/office/drawing/2014/main" id="{3DBB9358-80AA-46CD-A899-9AC54C8312DC}"/>
                </a:ext>
              </a:extLst>
            </p:cNvPr>
            <p:cNvGrpSpPr/>
            <p:nvPr/>
          </p:nvGrpSpPr>
          <p:grpSpPr>
            <a:xfrm flipH="1">
              <a:off x="5578209" y="4646738"/>
              <a:ext cx="2199863" cy="304563"/>
              <a:chOff x="-5827153" y="330075"/>
              <a:chExt cx="12276019" cy="1699569"/>
            </a:xfrm>
          </p:grpSpPr>
          <p:sp>
            <p:nvSpPr>
              <p:cNvPr id="36" name="Google Shape;169;p10">
                <a:extLst>
                  <a:ext uri="{FF2B5EF4-FFF2-40B4-BE49-F238E27FC236}">
                    <a16:creationId xmlns:a16="http://schemas.microsoft.com/office/drawing/2014/main" id="{ED5B375E-8951-41B0-A400-2723891FE65B}"/>
                  </a:ext>
                </a:extLst>
              </p:cNvPr>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0;p10">
                <a:extLst>
                  <a:ext uri="{FF2B5EF4-FFF2-40B4-BE49-F238E27FC236}">
                    <a16:creationId xmlns:a16="http://schemas.microsoft.com/office/drawing/2014/main" id="{94589A52-CABF-4967-981D-2AE939594D59}"/>
                  </a:ext>
                </a:extLst>
              </p:cNvPr>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 name="Google Shape;171;p10">
            <a:extLst>
              <a:ext uri="{FF2B5EF4-FFF2-40B4-BE49-F238E27FC236}">
                <a16:creationId xmlns:a16="http://schemas.microsoft.com/office/drawing/2014/main" id="{D163A204-7468-429D-80FE-6BD00777BEF7}"/>
              </a:ext>
            </a:extLst>
          </p:cNvPr>
          <p:cNvGrpSpPr/>
          <p:nvPr userDrawn="1"/>
        </p:nvGrpSpPr>
        <p:grpSpPr>
          <a:xfrm>
            <a:off x="6946842" y="4472723"/>
            <a:ext cx="2202830" cy="670795"/>
            <a:chOff x="5575242" y="4472723"/>
            <a:chExt cx="2202830" cy="670795"/>
          </a:xfrm>
        </p:grpSpPr>
        <p:sp>
          <p:nvSpPr>
            <p:cNvPr id="41" name="Google Shape;172;p10">
              <a:extLst>
                <a:ext uri="{FF2B5EF4-FFF2-40B4-BE49-F238E27FC236}">
                  <a16:creationId xmlns:a16="http://schemas.microsoft.com/office/drawing/2014/main" id="{876394D5-0B0A-4B9D-AF6C-FD8D09E923F2}"/>
                </a:ext>
              </a:extLst>
            </p:cNvPr>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nvGrpSpPr>
            <p:cNvPr id="42" name="Google Shape;173;p10">
              <a:extLst>
                <a:ext uri="{FF2B5EF4-FFF2-40B4-BE49-F238E27FC236}">
                  <a16:creationId xmlns:a16="http://schemas.microsoft.com/office/drawing/2014/main" id="{BBC75D1B-F398-4A1F-BA12-7F5A7ED496FE}"/>
                </a:ext>
              </a:extLst>
            </p:cNvPr>
            <p:cNvGrpSpPr/>
            <p:nvPr/>
          </p:nvGrpSpPr>
          <p:grpSpPr>
            <a:xfrm flipH="1">
              <a:off x="5734850" y="4472723"/>
              <a:ext cx="2040837" cy="670795"/>
              <a:chOff x="1297954" y="330075"/>
              <a:chExt cx="5169293" cy="1699506"/>
            </a:xfrm>
          </p:grpSpPr>
          <p:sp>
            <p:nvSpPr>
              <p:cNvPr id="46" name="Google Shape;174;p10">
                <a:extLst>
                  <a:ext uri="{FF2B5EF4-FFF2-40B4-BE49-F238E27FC236}">
                    <a16:creationId xmlns:a16="http://schemas.microsoft.com/office/drawing/2014/main" id="{36BED1BD-BE38-4B09-B144-98645986F143}"/>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47" name="Google Shape;175;p10">
                <a:extLst>
                  <a:ext uri="{FF2B5EF4-FFF2-40B4-BE49-F238E27FC236}">
                    <a16:creationId xmlns:a16="http://schemas.microsoft.com/office/drawing/2014/main" id="{8ACAEC53-DDCE-4781-BAF1-1523ED2A93CF}"/>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nvGrpSpPr>
            <p:cNvPr id="43" name="Google Shape;176;p10">
              <a:extLst>
                <a:ext uri="{FF2B5EF4-FFF2-40B4-BE49-F238E27FC236}">
                  <a16:creationId xmlns:a16="http://schemas.microsoft.com/office/drawing/2014/main" id="{36638364-ADDE-4BE4-98BD-7A38AF499833}"/>
                </a:ext>
              </a:extLst>
            </p:cNvPr>
            <p:cNvGrpSpPr/>
            <p:nvPr userDrawn="1"/>
          </p:nvGrpSpPr>
          <p:grpSpPr>
            <a:xfrm flipH="1">
              <a:off x="5578209" y="4646738"/>
              <a:ext cx="2199863" cy="304563"/>
              <a:chOff x="-5827153" y="330075"/>
              <a:chExt cx="12276018" cy="1699569"/>
            </a:xfrm>
          </p:grpSpPr>
          <p:sp>
            <p:nvSpPr>
              <p:cNvPr id="44" name="Google Shape;177;p10">
                <a:extLst>
                  <a:ext uri="{FF2B5EF4-FFF2-40B4-BE49-F238E27FC236}">
                    <a16:creationId xmlns:a16="http://schemas.microsoft.com/office/drawing/2014/main" id="{128E6C3D-F3EA-4DC2-B8C8-7097008E35CE}"/>
                  </a:ext>
                </a:extLst>
              </p:cNvPr>
              <p:cNvSpPr/>
              <p:nvPr userDrawn="1"/>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45" name="Google Shape;178;p10">
                <a:extLst>
                  <a:ext uri="{FF2B5EF4-FFF2-40B4-BE49-F238E27FC236}">
                    <a16:creationId xmlns:a16="http://schemas.microsoft.com/office/drawing/2014/main" id="{E52B0CC6-738C-447A-8720-DE6BB8A36286}"/>
                  </a:ext>
                </a:extLst>
              </p:cNvPr>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pic>
        <p:nvPicPr>
          <p:cNvPr id="54" name="Picture 53" descr="A picture containing drawing, plate&#10;&#10;Description automatically generated">
            <a:extLst>
              <a:ext uri="{FF2B5EF4-FFF2-40B4-BE49-F238E27FC236}">
                <a16:creationId xmlns:a16="http://schemas.microsoft.com/office/drawing/2014/main" id="{3647BAC8-461A-4928-88F7-E03F709C7BBB}"/>
              </a:ext>
            </a:extLst>
          </p:cNvPr>
          <p:cNvPicPr>
            <a:picLocks noChangeAspect="1"/>
          </p:cNvPicPr>
          <p:nvPr userDrawn="1"/>
        </p:nvPicPr>
        <p:blipFill>
          <a:blip r:embed="rId2"/>
          <a:stretch>
            <a:fillRect/>
          </a:stretch>
        </p:blipFill>
        <p:spPr>
          <a:xfrm>
            <a:off x="148186" y="254490"/>
            <a:ext cx="199871" cy="180000"/>
          </a:xfrm>
          <a:prstGeom prst="rect">
            <a:avLst/>
          </a:prstGeom>
        </p:spPr>
      </p:pic>
      <p:sp>
        <p:nvSpPr>
          <p:cNvPr id="56" name="Footer Placeholder 4">
            <a:extLst>
              <a:ext uri="{FF2B5EF4-FFF2-40B4-BE49-F238E27FC236}">
                <a16:creationId xmlns:a16="http://schemas.microsoft.com/office/drawing/2014/main" id="{46E6CD35-031A-40F4-957A-7C8AD0E76A61}"/>
              </a:ext>
            </a:extLst>
          </p:cNvPr>
          <p:cNvSpPr>
            <a:spLocks noGrp="1"/>
          </p:cNvSpPr>
          <p:nvPr>
            <p:ph type="ftr" sz="quarter" idx="11"/>
          </p:nvPr>
        </p:nvSpPr>
        <p:spPr>
          <a:xfrm>
            <a:off x="3757226" y="4640356"/>
            <a:ext cx="3086100" cy="273844"/>
          </a:xfrm>
        </p:spPr>
        <p:txBody>
          <a:bodyPr/>
          <a:lstStyle/>
          <a:p>
            <a:endParaRPr lang="en-GB" dirty="0"/>
          </a:p>
        </p:txBody>
      </p:sp>
      <p:sp>
        <p:nvSpPr>
          <p:cNvPr id="58" name="Content Placeholder 2">
            <a:extLst>
              <a:ext uri="{FF2B5EF4-FFF2-40B4-BE49-F238E27FC236}">
                <a16:creationId xmlns:a16="http://schemas.microsoft.com/office/drawing/2014/main" id="{C80E83A4-B280-4A95-A693-067C237C6385}"/>
              </a:ext>
            </a:extLst>
          </p:cNvPr>
          <p:cNvSpPr>
            <a:spLocks noGrp="1"/>
          </p:cNvSpPr>
          <p:nvPr>
            <p:ph idx="1"/>
          </p:nvPr>
        </p:nvSpPr>
        <p:spPr>
          <a:xfrm>
            <a:off x="628650" y="972376"/>
            <a:ext cx="7886700" cy="3371901"/>
          </a:xfrm>
        </p:spPr>
        <p:txBody>
          <a:bodyPr/>
          <a:lstStyle>
            <a:lvl1pPr>
              <a:buClr>
                <a:schemeClr val="tx1">
                  <a:lumMod val="20000"/>
                  <a:lumOff val="80000"/>
                </a:schemeClr>
              </a:buClr>
              <a:defRPr/>
            </a:lvl1pPr>
            <a:lvl2pPr>
              <a:buClr>
                <a:schemeClr val="tx1">
                  <a:lumMod val="20000"/>
                  <a:lumOff val="80000"/>
                </a:schemeClr>
              </a:buClr>
              <a:defRPr/>
            </a:lvl2pPr>
            <a:lvl3pPr>
              <a:buClr>
                <a:schemeClr val="tx1">
                  <a:lumMod val="20000"/>
                  <a:lumOff val="80000"/>
                </a:schemeClr>
              </a:buClr>
              <a:defRPr/>
            </a:lvl3pPr>
            <a:lvl4pPr>
              <a:buClr>
                <a:schemeClr val="tx1">
                  <a:lumMod val="20000"/>
                  <a:lumOff val="80000"/>
                </a:schemeClr>
              </a:buClr>
              <a:defRPr/>
            </a:lvl4pPr>
            <a:lvl5pPr>
              <a:buClr>
                <a:schemeClr val="tx1">
                  <a:lumMod val="20000"/>
                  <a:lumOff val="8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 name="Slide Number Placeholder 31">
            <a:extLst>
              <a:ext uri="{FF2B5EF4-FFF2-40B4-BE49-F238E27FC236}">
                <a16:creationId xmlns:a16="http://schemas.microsoft.com/office/drawing/2014/main" id="{F06DBDC2-013F-4262-98F8-48D8FA550CBA}"/>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sp>
        <p:nvSpPr>
          <p:cNvPr id="3" name="Title 1">
            <a:extLst>
              <a:ext uri="{FF2B5EF4-FFF2-40B4-BE49-F238E27FC236}">
                <a16:creationId xmlns:a16="http://schemas.microsoft.com/office/drawing/2014/main" id="{CE2CFF9B-A0E1-02EB-5640-4B9DDE28B9ED}"/>
              </a:ext>
            </a:extLst>
          </p:cNvPr>
          <p:cNvSpPr>
            <a:spLocks noGrp="1"/>
          </p:cNvSpPr>
          <p:nvPr>
            <p:ph type="title"/>
          </p:nvPr>
        </p:nvSpPr>
        <p:spPr>
          <a:xfrm>
            <a:off x="2199856" y="254490"/>
            <a:ext cx="5116714" cy="304551"/>
          </a:xfrm>
        </p:spPr>
        <p:txBody>
          <a:bodyPr>
            <a:noAutofit/>
          </a:bodyPr>
          <a:lstStyle>
            <a:lvl1pPr algn="ctr">
              <a:defRPr sz="1800" b="1"/>
            </a:lvl1pPr>
          </a:lstStyle>
          <a:p>
            <a:r>
              <a:rPr lang="en-US" dirty="0"/>
              <a:t>Click to edit Master title style</a:t>
            </a:r>
          </a:p>
        </p:txBody>
      </p:sp>
      <p:pic>
        <p:nvPicPr>
          <p:cNvPr id="2" name="Obrázek 1" descr="Obsah obrázku Grafika, design&#10;&#10;Popis byl vytvořen automaticky">
            <a:extLst>
              <a:ext uri="{FF2B5EF4-FFF2-40B4-BE49-F238E27FC236}">
                <a16:creationId xmlns:a16="http://schemas.microsoft.com/office/drawing/2014/main" id="{D6564F2E-F4F9-87A6-5C91-EBEF0CEC369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473211" y="234744"/>
            <a:ext cx="1042139" cy="610729"/>
          </a:xfrm>
          <a:prstGeom prst="rect">
            <a:avLst/>
          </a:prstGeom>
        </p:spPr>
      </p:pic>
      <p:pic>
        <p:nvPicPr>
          <p:cNvPr id="6" name="Obrázek 5">
            <a:extLst>
              <a:ext uri="{FF2B5EF4-FFF2-40B4-BE49-F238E27FC236}">
                <a16:creationId xmlns:a16="http://schemas.microsoft.com/office/drawing/2014/main" id="{9C177957-DAC8-EEFC-4D2A-89BBD0C255E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7375" y="4622387"/>
            <a:ext cx="2827026" cy="280211"/>
          </a:xfrm>
          <a:prstGeom prst="rect">
            <a:avLst/>
          </a:prstGeom>
        </p:spPr>
      </p:pic>
    </p:spTree>
    <p:extLst>
      <p:ext uri="{BB962C8B-B14F-4D97-AF65-F5344CB8AC3E}">
        <p14:creationId xmlns:p14="http://schemas.microsoft.com/office/powerpoint/2010/main" val="572959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Uvodni 2">
    <p:spTree>
      <p:nvGrpSpPr>
        <p:cNvPr id="1" name=""/>
        <p:cNvGrpSpPr/>
        <p:nvPr/>
      </p:nvGrpSpPr>
      <p:grpSpPr>
        <a:xfrm>
          <a:off x="0" y="0"/>
          <a:ext cx="0" cy="0"/>
          <a:chOff x="0" y="0"/>
          <a:chExt cx="0" cy="0"/>
        </a:xfrm>
      </p:grpSpPr>
      <p:sp>
        <p:nvSpPr>
          <p:cNvPr id="7" name="Google Shape;24;p3">
            <a:extLst>
              <a:ext uri="{FF2B5EF4-FFF2-40B4-BE49-F238E27FC236}">
                <a16:creationId xmlns:a16="http://schemas.microsoft.com/office/drawing/2014/main" id="{9654214F-2DDE-4011-9C8D-94FD189557AA}"/>
              </a:ext>
            </a:extLst>
          </p:cNvPr>
          <p:cNvSpPr/>
          <p:nvPr userDrawn="1"/>
        </p:nvSpPr>
        <p:spPr>
          <a:xfrm>
            <a:off x="5697214" y="2635519"/>
            <a:ext cx="889200" cy="2964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8" name="Google Shape;25;p3">
            <a:extLst>
              <a:ext uri="{FF2B5EF4-FFF2-40B4-BE49-F238E27FC236}">
                <a16:creationId xmlns:a16="http://schemas.microsoft.com/office/drawing/2014/main" id="{60942DB7-60D1-44F6-BEAC-6B7036ABCD21}"/>
              </a:ext>
            </a:extLst>
          </p:cNvPr>
          <p:cNvGrpSpPr/>
          <p:nvPr userDrawn="1"/>
        </p:nvGrpSpPr>
        <p:grpSpPr>
          <a:xfrm>
            <a:off x="0" y="-7088"/>
            <a:ext cx="8661398" cy="5150588"/>
            <a:chOff x="0" y="-7088"/>
            <a:chExt cx="8661398" cy="5150588"/>
          </a:xfrm>
        </p:grpSpPr>
        <p:sp>
          <p:nvSpPr>
            <p:cNvPr id="9" name="Google Shape;26;p3">
              <a:extLst>
                <a:ext uri="{FF2B5EF4-FFF2-40B4-BE49-F238E27FC236}">
                  <a16:creationId xmlns:a16="http://schemas.microsoft.com/office/drawing/2014/main" id="{3EC6E1B4-C482-4E6E-A8C8-C7FA5572DD58}"/>
                </a:ext>
              </a:extLst>
            </p:cNvPr>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7;p3">
              <a:extLst>
                <a:ext uri="{FF2B5EF4-FFF2-40B4-BE49-F238E27FC236}">
                  <a16:creationId xmlns:a16="http://schemas.microsoft.com/office/drawing/2014/main" id="{E37FE7F8-2033-451E-A3A7-56B48E50D7A6}"/>
                </a:ext>
              </a:extLst>
            </p:cNvPr>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1" name="Google Shape;28;p3">
            <a:extLst>
              <a:ext uri="{FF2B5EF4-FFF2-40B4-BE49-F238E27FC236}">
                <a16:creationId xmlns:a16="http://schemas.microsoft.com/office/drawing/2014/main" id="{30BA5893-FFD0-4170-B3F9-D14D37A5B67F}"/>
              </a:ext>
            </a:extLst>
          </p:cNvPr>
          <p:cNvGrpSpPr/>
          <p:nvPr userDrawn="1"/>
        </p:nvGrpSpPr>
        <p:grpSpPr>
          <a:xfrm rot="10800000" flipH="1">
            <a:off x="-2" y="2924826"/>
            <a:ext cx="6589087" cy="2027268"/>
            <a:chOff x="-9894852" y="-4493254"/>
            <a:chExt cx="21200407" cy="6522740"/>
          </a:xfrm>
        </p:grpSpPr>
        <p:sp>
          <p:nvSpPr>
            <p:cNvPr id="12" name="Google Shape;29;p3">
              <a:extLst>
                <a:ext uri="{FF2B5EF4-FFF2-40B4-BE49-F238E27FC236}">
                  <a16:creationId xmlns:a16="http://schemas.microsoft.com/office/drawing/2014/main" id="{053C6501-6B92-4D65-AA7F-F98F0A292696}"/>
                </a:ext>
              </a:extLst>
            </p:cNvPr>
            <p:cNvSpPr/>
            <p:nvPr/>
          </p:nvSpPr>
          <p:spPr>
            <a:xfrm>
              <a:off x="-9894852" y="-4493114"/>
              <a:ext cx="146853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ea typeface="Arvo"/>
                <a:cs typeface="Arial" panose="020B0604020202020204" pitchFamily="34" charset="0"/>
                <a:sym typeface="Arvo"/>
              </a:endParaRPr>
            </a:p>
          </p:txBody>
        </p:sp>
        <p:sp>
          <p:nvSpPr>
            <p:cNvPr id="13" name="Google Shape;30;p3">
              <a:extLst>
                <a:ext uri="{FF2B5EF4-FFF2-40B4-BE49-F238E27FC236}">
                  <a16:creationId xmlns:a16="http://schemas.microsoft.com/office/drawing/2014/main" id="{00567EF2-A005-47FA-826E-7D056F06F5B0}"/>
                </a:ext>
              </a:extLst>
            </p:cNvPr>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4" name="Google Shape;31;p3">
            <a:extLst>
              <a:ext uri="{FF2B5EF4-FFF2-40B4-BE49-F238E27FC236}">
                <a16:creationId xmlns:a16="http://schemas.microsoft.com/office/drawing/2014/main" id="{893C71F7-B0A2-4414-B032-0A97F3658AD4}"/>
              </a:ext>
            </a:extLst>
          </p:cNvPr>
          <p:cNvGrpSpPr/>
          <p:nvPr userDrawn="1"/>
        </p:nvGrpSpPr>
        <p:grpSpPr>
          <a:xfrm>
            <a:off x="6946842" y="4472723"/>
            <a:ext cx="2202830" cy="670795"/>
            <a:chOff x="5575242" y="4472723"/>
            <a:chExt cx="2202830" cy="670795"/>
          </a:xfrm>
        </p:grpSpPr>
        <p:sp>
          <p:nvSpPr>
            <p:cNvPr id="15" name="Google Shape;32;p3">
              <a:extLst>
                <a:ext uri="{FF2B5EF4-FFF2-40B4-BE49-F238E27FC236}">
                  <a16:creationId xmlns:a16="http://schemas.microsoft.com/office/drawing/2014/main" id="{D0AF5297-49B0-40AF-91BD-6C2AD14FBCE7}"/>
                </a:ext>
              </a:extLst>
            </p:cNvPr>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nvGrpSpPr>
            <p:cNvPr id="16" name="Google Shape;33;p3">
              <a:extLst>
                <a:ext uri="{FF2B5EF4-FFF2-40B4-BE49-F238E27FC236}">
                  <a16:creationId xmlns:a16="http://schemas.microsoft.com/office/drawing/2014/main" id="{3D278918-5F8E-4F30-969A-1458CF52DF73}"/>
                </a:ext>
              </a:extLst>
            </p:cNvPr>
            <p:cNvGrpSpPr/>
            <p:nvPr/>
          </p:nvGrpSpPr>
          <p:grpSpPr>
            <a:xfrm flipH="1">
              <a:off x="5734850" y="4472723"/>
              <a:ext cx="2040837" cy="670795"/>
              <a:chOff x="1297954" y="330075"/>
              <a:chExt cx="5169293" cy="1699506"/>
            </a:xfrm>
          </p:grpSpPr>
          <p:sp>
            <p:nvSpPr>
              <p:cNvPr id="20" name="Google Shape;34;p3">
                <a:extLst>
                  <a:ext uri="{FF2B5EF4-FFF2-40B4-BE49-F238E27FC236}">
                    <a16:creationId xmlns:a16="http://schemas.microsoft.com/office/drawing/2014/main" id="{A47B5286-4711-49BB-98A3-D35D4ECD44CF}"/>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21" name="Google Shape;35;p3">
                <a:extLst>
                  <a:ext uri="{FF2B5EF4-FFF2-40B4-BE49-F238E27FC236}">
                    <a16:creationId xmlns:a16="http://schemas.microsoft.com/office/drawing/2014/main" id="{E7EFB7E5-E60E-408B-A203-59CE33E2FB21}"/>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nvGrpSpPr>
            <p:cNvPr id="17" name="Google Shape;36;p3">
              <a:extLst>
                <a:ext uri="{FF2B5EF4-FFF2-40B4-BE49-F238E27FC236}">
                  <a16:creationId xmlns:a16="http://schemas.microsoft.com/office/drawing/2014/main" id="{A38659B9-DD6F-4773-86B7-50BBFC6EA0C0}"/>
                </a:ext>
              </a:extLst>
            </p:cNvPr>
            <p:cNvGrpSpPr/>
            <p:nvPr userDrawn="1"/>
          </p:nvGrpSpPr>
          <p:grpSpPr>
            <a:xfrm flipH="1">
              <a:off x="5578209" y="4646738"/>
              <a:ext cx="2199863" cy="304563"/>
              <a:chOff x="-5827153" y="330075"/>
              <a:chExt cx="12276018" cy="1699569"/>
            </a:xfrm>
          </p:grpSpPr>
          <p:sp>
            <p:nvSpPr>
              <p:cNvPr id="18" name="Google Shape;37;p3">
                <a:extLst>
                  <a:ext uri="{FF2B5EF4-FFF2-40B4-BE49-F238E27FC236}">
                    <a16:creationId xmlns:a16="http://schemas.microsoft.com/office/drawing/2014/main" id="{92ACC58E-8E44-415B-A952-45E92C9CB6FD}"/>
                  </a:ext>
                </a:extLst>
              </p:cNvPr>
              <p:cNvSpPr/>
              <p:nvPr userDrawn="1"/>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19" name="Google Shape;38;p3">
                <a:extLst>
                  <a:ext uri="{FF2B5EF4-FFF2-40B4-BE49-F238E27FC236}">
                    <a16:creationId xmlns:a16="http://schemas.microsoft.com/office/drawing/2014/main" id="{287E8F13-26D8-4C11-BC4B-E782499E0F4F}"/>
                  </a:ext>
                </a:extLst>
              </p:cNvPr>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cxnSp>
        <p:nvCxnSpPr>
          <p:cNvPr id="22" name="Straight Connector 21">
            <a:extLst>
              <a:ext uri="{FF2B5EF4-FFF2-40B4-BE49-F238E27FC236}">
                <a16:creationId xmlns:a16="http://schemas.microsoft.com/office/drawing/2014/main" id="{7EEDEED5-286B-43F0-ADED-D6FFB825DD52}"/>
              </a:ext>
            </a:extLst>
          </p:cNvPr>
          <p:cNvCxnSpPr>
            <a:cxnSpLocks/>
          </p:cNvCxnSpPr>
          <p:nvPr userDrawn="1"/>
        </p:nvCxnSpPr>
        <p:spPr>
          <a:xfrm>
            <a:off x="332786" y="1233525"/>
            <a:ext cx="1315657" cy="0"/>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23" descr="A picture containing drawing&#10;&#10;Description automatically generated">
            <a:extLst>
              <a:ext uri="{FF2B5EF4-FFF2-40B4-BE49-F238E27FC236}">
                <a16:creationId xmlns:a16="http://schemas.microsoft.com/office/drawing/2014/main" id="{7BCC37FA-F494-486D-8C69-F71E8D50E951}"/>
              </a:ext>
            </a:extLst>
          </p:cNvPr>
          <p:cNvPicPr>
            <a:picLocks noChangeAspect="1"/>
          </p:cNvPicPr>
          <p:nvPr userDrawn="1"/>
        </p:nvPicPr>
        <p:blipFill>
          <a:blip r:embed="rId2"/>
          <a:stretch>
            <a:fillRect/>
          </a:stretch>
        </p:blipFill>
        <p:spPr>
          <a:xfrm>
            <a:off x="332784" y="799085"/>
            <a:ext cx="1012899" cy="337633"/>
          </a:xfrm>
          <a:prstGeom prst="rect">
            <a:avLst/>
          </a:prstGeom>
        </p:spPr>
      </p:pic>
      <p:pic>
        <p:nvPicPr>
          <p:cNvPr id="26" name="Picture 25" descr="A close up of a basketball hoop&#10;&#10;Description automatically generated">
            <a:extLst>
              <a:ext uri="{FF2B5EF4-FFF2-40B4-BE49-F238E27FC236}">
                <a16:creationId xmlns:a16="http://schemas.microsoft.com/office/drawing/2014/main" id="{5E2E6866-16D4-4E7A-A0D3-486DD93BD92E}"/>
              </a:ext>
            </a:extLst>
          </p:cNvPr>
          <p:cNvPicPr>
            <a:picLocks noChangeAspect="1"/>
          </p:cNvPicPr>
          <p:nvPr userDrawn="1"/>
        </p:nvPicPr>
        <p:blipFill>
          <a:blip r:embed="rId3"/>
          <a:stretch>
            <a:fillRect/>
          </a:stretch>
        </p:blipFill>
        <p:spPr>
          <a:xfrm>
            <a:off x="367020" y="251377"/>
            <a:ext cx="920241" cy="433581"/>
          </a:xfrm>
          <a:prstGeom prst="rect">
            <a:avLst/>
          </a:prstGeom>
        </p:spPr>
      </p:pic>
      <p:pic>
        <p:nvPicPr>
          <p:cNvPr id="27" name="Picture 26" descr="A picture containing drawing, plate&#10;&#10;Description automatically generated">
            <a:extLst>
              <a:ext uri="{FF2B5EF4-FFF2-40B4-BE49-F238E27FC236}">
                <a16:creationId xmlns:a16="http://schemas.microsoft.com/office/drawing/2014/main" id="{936B69EF-9942-4111-AB42-25E499A1D045}"/>
              </a:ext>
            </a:extLst>
          </p:cNvPr>
          <p:cNvPicPr>
            <a:picLocks noChangeAspect="1"/>
          </p:cNvPicPr>
          <p:nvPr userDrawn="1"/>
        </p:nvPicPr>
        <p:blipFill>
          <a:blip r:embed="rId4"/>
          <a:stretch>
            <a:fillRect/>
          </a:stretch>
        </p:blipFill>
        <p:spPr>
          <a:xfrm>
            <a:off x="5914200" y="2985641"/>
            <a:ext cx="261641" cy="235629"/>
          </a:xfrm>
          <a:prstGeom prst="rect">
            <a:avLst/>
          </a:prstGeom>
        </p:spPr>
      </p:pic>
      <p:sp>
        <p:nvSpPr>
          <p:cNvPr id="2" name="Title 1">
            <a:extLst>
              <a:ext uri="{FF2B5EF4-FFF2-40B4-BE49-F238E27FC236}">
                <a16:creationId xmlns:a16="http://schemas.microsoft.com/office/drawing/2014/main" id="{99D4984F-4609-4D31-8309-89409FBCFCEF}"/>
              </a:ext>
            </a:extLst>
          </p:cNvPr>
          <p:cNvSpPr>
            <a:spLocks noGrp="1"/>
          </p:cNvSpPr>
          <p:nvPr>
            <p:ph type="ctrTitle"/>
          </p:nvPr>
        </p:nvSpPr>
        <p:spPr>
          <a:xfrm>
            <a:off x="371375" y="3044659"/>
            <a:ext cx="3586163" cy="1280417"/>
          </a:xfrm>
        </p:spPr>
        <p:txBody>
          <a:bodyPr anchor="b"/>
          <a:lstStyle>
            <a:lvl1pPr algn="l">
              <a:defRPr sz="3200" b="1">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3E89D89-9DD7-4685-BBAE-9FC6B3AE5CF4}"/>
              </a:ext>
            </a:extLst>
          </p:cNvPr>
          <p:cNvSpPr>
            <a:spLocks noGrp="1"/>
          </p:cNvSpPr>
          <p:nvPr>
            <p:ph type="subTitle" idx="1"/>
          </p:nvPr>
        </p:nvSpPr>
        <p:spPr>
          <a:xfrm>
            <a:off x="371376" y="4404159"/>
            <a:ext cx="3586163" cy="418765"/>
          </a:xfrm>
        </p:spPr>
        <p:txBody>
          <a:bodyPr anchor="ctr">
            <a:normAutofit/>
          </a:bodyPr>
          <a:lstStyle>
            <a:lvl1pPr marL="0" indent="0" algn="l">
              <a:buNone/>
              <a:defRPr sz="11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29" name="Slide Number Placeholder 31">
            <a:extLst>
              <a:ext uri="{FF2B5EF4-FFF2-40B4-BE49-F238E27FC236}">
                <a16:creationId xmlns:a16="http://schemas.microsoft.com/office/drawing/2014/main" id="{06B0438F-2EEB-42A9-AB7C-D6AFBF3771A9}"/>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pic>
        <p:nvPicPr>
          <p:cNvPr id="31" name="Obrázek 30">
            <a:extLst>
              <a:ext uri="{FF2B5EF4-FFF2-40B4-BE49-F238E27FC236}">
                <a16:creationId xmlns:a16="http://schemas.microsoft.com/office/drawing/2014/main" id="{BFCCCDAB-5A1F-2B73-9309-B95220E185B9}"/>
              </a:ext>
            </a:extLst>
          </p:cNvPr>
          <p:cNvPicPr>
            <a:picLocks noChangeAspect="1"/>
          </p:cNvPicPr>
          <p:nvPr userDrawn="1"/>
        </p:nvPicPr>
        <p:blipFill>
          <a:blip r:embed="rId5" cstate="hqprint">
            <a:extLst>
              <a:ext uri="{28A0092B-C50C-407E-A947-70E740481C1C}">
                <a14:useLocalDpi xmlns:a14="http://schemas.microsoft.com/office/drawing/2010/main" val="0"/>
              </a:ext>
            </a:extLst>
          </a:blip>
          <a:srcRect/>
          <a:stretch/>
        </p:blipFill>
        <p:spPr>
          <a:xfrm>
            <a:off x="332785" y="1364573"/>
            <a:ext cx="1159670" cy="272706"/>
          </a:xfrm>
          <a:prstGeom prst="rect">
            <a:avLst/>
          </a:prstGeom>
        </p:spPr>
      </p:pic>
    </p:spTree>
    <p:extLst>
      <p:ext uri="{BB962C8B-B14F-4D97-AF65-F5344CB8AC3E}">
        <p14:creationId xmlns:p14="http://schemas.microsoft.com/office/powerpoint/2010/main" val="165162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Uvodni 3">
    <p:spTree>
      <p:nvGrpSpPr>
        <p:cNvPr id="1" name=""/>
        <p:cNvGrpSpPr/>
        <p:nvPr/>
      </p:nvGrpSpPr>
      <p:grpSpPr>
        <a:xfrm>
          <a:off x="0" y="0"/>
          <a:ext cx="0" cy="0"/>
          <a:chOff x="0" y="0"/>
          <a:chExt cx="0" cy="0"/>
        </a:xfrm>
      </p:grpSpPr>
      <p:sp>
        <p:nvSpPr>
          <p:cNvPr id="29" name="Google Shape;10;p2">
            <a:extLst>
              <a:ext uri="{FF2B5EF4-FFF2-40B4-BE49-F238E27FC236}">
                <a16:creationId xmlns:a16="http://schemas.microsoft.com/office/drawing/2014/main" id="{5A1CE3F5-7C15-4290-9FDA-48697E2D3018}"/>
              </a:ext>
            </a:extLst>
          </p:cNvPr>
          <p:cNvSpPr/>
          <p:nvPr userDrawn="1"/>
        </p:nvSpPr>
        <p:spPr>
          <a:xfrm>
            <a:off x="7548718" y="671895"/>
            <a:ext cx="1299300" cy="4329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30" name="Google Shape;11;p2">
            <a:extLst>
              <a:ext uri="{FF2B5EF4-FFF2-40B4-BE49-F238E27FC236}">
                <a16:creationId xmlns:a16="http://schemas.microsoft.com/office/drawing/2014/main" id="{2245E29B-F639-4933-A909-56D14FBEC07F}"/>
              </a:ext>
            </a:extLst>
          </p:cNvPr>
          <p:cNvGrpSpPr/>
          <p:nvPr userDrawn="1"/>
        </p:nvGrpSpPr>
        <p:grpSpPr>
          <a:xfrm>
            <a:off x="0" y="-7088"/>
            <a:ext cx="8661398" cy="5150588"/>
            <a:chOff x="0" y="-7088"/>
            <a:chExt cx="8661398" cy="5150588"/>
          </a:xfrm>
        </p:grpSpPr>
        <p:sp>
          <p:nvSpPr>
            <p:cNvPr id="31" name="Google Shape;12;p2">
              <a:extLst>
                <a:ext uri="{FF2B5EF4-FFF2-40B4-BE49-F238E27FC236}">
                  <a16:creationId xmlns:a16="http://schemas.microsoft.com/office/drawing/2014/main" id="{B51205E1-07A2-49CA-9452-FDA408EADF4E}"/>
                </a:ext>
              </a:extLst>
            </p:cNvPr>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i="1" dirty="0"/>
            </a:p>
          </p:txBody>
        </p:sp>
        <p:sp>
          <p:nvSpPr>
            <p:cNvPr id="32" name="Google Shape;13;p2">
              <a:extLst>
                <a:ext uri="{FF2B5EF4-FFF2-40B4-BE49-F238E27FC236}">
                  <a16:creationId xmlns:a16="http://schemas.microsoft.com/office/drawing/2014/main" id="{2D970633-FE20-4517-9F0C-59668E550460}"/>
                </a:ext>
              </a:extLst>
            </p:cNvPr>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i="1">
                <a:latin typeface="Arvo"/>
                <a:ea typeface="Arvo"/>
                <a:cs typeface="Arvo"/>
                <a:sym typeface="Arvo"/>
              </a:endParaRPr>
            </a:p>
          </p:txBody>
        </p:sp>
      </p:grpSp>
      <p:grpSp>
        <p:nvGrpSpPr>
          <p:cNvPr id="33" name="Google Shape;14;p2">
            <a:extLst>
              <a:ext uri="{FF2B5EF4-FFF2-40B4-BE49-F238E27FC236}">
                <a16:creationId xmlns:a16="http://schemas.microsoft.com/office/drawing/2014/main" id="{6728E80C-676B-4EC8-8B95-F06410C16877}"/>
              </a:ext>
            </a:extLst>
          </p:cNvPr>
          <p:cNvGrpSpPr/>
          <p:nvPr userDrawn="1"/>
        </p:nvGrpSpPr>
        <p:grpSpPr>
          <a:xfrm rot="10800000" flipH="1">
            <a:off x="0" y="1097764"/>
            <a:ext cx="8847502" cy="2961975"/>
            <a:chOff x="-8178042" y="-4493254"/>
            <a:chExt cx="19483598" cy="6522736"/>
          </a:xfrm>
        </p:grpSpPr>
        <p:sp>
          <p:nvSpPr>
            <p:cNvPr id="34" name="Google Shape;15;p2">
              <a:extLst>
                <a:ext uri="{FF2B5EF4-FFF2-40B4-BE49-F238E27FC236}">
                  <a16:creationId xmlns:a16="http://schemas.microsoft.com/office/drawing/2014/main" id="{70208059-4637-422F-BAC9-92720185668F}"/>
                </a:ext>
              </a:extLst>
            </p:cNvPr>
            <p:cNvSpPr/>
            <p:nvPr/>
          </p:nvSpPr>
          <p:spPr>
            <a:xfrm>
              <a:off x="-8178042" y="-4493118"/>
              <a:ext cx="129684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anose="020B0A04020102020204" pitchFamily="34" charset="0"/>
                <a:ea typeface="Arvo"/>
                <a:cs typeface="Arvo"/>
                <a:sym typeface="Arvo"/>
              </a:endParaRPr>
            </a:p>
          </p:txBody>
        </p:sp>
        <p:sp>
          <p:nvSpPr>
            <p:cNvPr id="35" name="Google Shape;16;p2">
              <a:extLst>
                <a:ext uri="{FF2B5EF4-FFF2-40B4-BE49-F238E27FC236}">
                  <a16:creationId xmlns:a16="http://schemas.microsoft.com/office/drawing/2014/main" id="{7FAA3A99-7203-45DB-B559-5EB002D4E522}"/>
                </a:ext>
              </a:extLst>
            </p:cNvPr>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Black" panose="020B0A04020102020204" pitchFamily="34" charset="0"/>
                <a:ea typeface="Arvo"/>
                <a:cs typeface="Arvo"/>
                <a:sym typeface="Arvo"/>
              </a:endParaRPr>
            </a:p>
          </p:txBody>
        </p:sp>
      </p:grpSp>
      <p:grpSp>
        <p:nvGrpSpPr>
          <p:cNvPr id="14" name="Google Shape;31;p3">
            <a:extLst>
              <a:ext uri="{FF2B5EF4-FFF2-40B4-BE49-F238E27FC236}">
                <a16:creationId xmlns:a16="http://schemas.microsoft.com/office/drawing/2014/main" id="{893C71F7-B0A2-4414-B032-0A97F3658AD4}"/>
              </a:ext>
            </a:extLst>
          </p:cNvPr>
          <p:cNvGrpSpPr/>
          <p:nvPr userDrawn="1"/>
        </p:nvGrpSpPr>
        <p:grpSpPr>
          <a:xfrm>
            <a:off x="6946842" y="4472723"/>
            <a:ext cx="2202830" cy="670795"/>
            <a:chOff x="5575242" y="4472723"/>
            <a:chExt cx="2202830" cy="670795"/>
          </a:xfrm>
        </p:grpSpPr>
        <p:sp>
          <p:nvSpPr>
            <p:cNvPr id="15" name="Google Shape;32;p3">
              <a:extLst>
                <a:ext uri="{FF2B5EF4-FFF2-40B4-BE49-F238E27FC236}">
                  <a16:creationId xmlns:a16="http://schemas.microsoft.com/office/drawing/2014/main" id="{D0AF5297-49B0-40AF-91BD-6C2AD14FBCE7}"/>
                </a:ext>
              </a:extLst>
            </p:cNvPr>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nvGrpSpPr>
            <p:cNvPr id="16" name="Google Shape;33;p3">
              <a:extLst>
                <a:ext uri="{FF2B5EF4-FFF2-40B4-BE49-F238E27FC236}">
                  <a16:creationId xmlns:a16="http://schemas.microsoft.com/office/drawing/2014/main" id="{3D278918-5F8E-4F30-969A-1458CF52DF73}"/>
                </a:ext>
              </a:extLst>
            </p:cNvPr>
            <p:cNvGrpSpPr/>
            <p:nvPr/>
          </p:nvGrpSpPr>
          <p:grpSpPr>
            <a:xfrm flipH="1">
              <a:off x="5734850" y="4472723"/>
              <a:ext cx="2040837" cy="670795"/>
              <a:chOff x="1297954" y="330075"/>
              <a:chExt cx="5169293" cy="1699506"/>
            </a:xfrm>
          </p:grpSpPr>
          <p:sp>
            <p:nvSpPr>
              <p:cNvPr id="20" name="Google Shape;34;p3">
                <a:extLst>
                  <a:ext uri="{FF2B5EF4-FFF2-40B4-BE49-F238E27FC236}">
                    <a16:creationId xmlns:a16="http://schemas.microsoft.com/office/drawing/2014/main" id="{A47B5286-4711-49BB-98A3-D35D4ECD44CF}"/>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21" name="Google Shape;35;p3">
                <a:extLst>
                  <a:ext uri="{FF2B5EF4-FFF2-40B4-BE49-F238E27FC236}">
                    <a16:creationId xmlns:a16="http://schemas.microsoft.com/office/drawing/2014/main" id="{E7EFB7E5-E60E-408B-A203-59CE33E2FB21}"/>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nvGrpSpPr>
            <p:cNvPr id="17" name="Google Shape;36;p3">
              <a:extLst>
                <a:ext uri="{FF2B5EF4-FFF2-40B4-BE49-F238E27FC236}">
                  <a16:creationId xmlns:a16="http://schemas.microsoft.com/office/drawing/2014/main" id="{A38659B9-DD6F-4773-86B7-50BBFC6EA0C0}"/>
                </a:ext>
              </a:extLst>
            </p:cNvPr>
            <p:cNvGrpSpPr/>
            <p:nvPr userDrawn="1"/>
          </p:nvGrpSpPr>
          <p:grpSpPr>
            <a:xfrm flipH="1">
              <a:off x="5578209" y="4646738"/>
              <a:ext cx="2199863" cy="304563"/>
              <a:chOff x="-5827153" y="330075"/>
              <a:chExt cx="12276018" cy="1699569"/>
            </a:xfrm>
          </p:grpSpPr>
          <p:sp>
            <p:nvSpPr>
              <p:cNvPr id="18" name="Google Shape;37;p3">
                <a:extLst>
                  <a:ext uri="{FF2B5EF4-FFF2-40B4-BE49-F238E27FC236}">
                    <a16:creationId xmlns:a16="http://schemas.microsoft.com/office/drawing/2014/main" id="{92ACC58E-8E44-415B-A952-45E92C9CB6FD}"/>
                  </a:ext>
                </a:extLst>
              </p:cNvPr>
              <p:cNvSpPr/>
              <p:nvPr userDrawn="1"/>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19" name="Google Shape;38;p3">
                <a:extLst>
                  <a:ext uri="{FF2B5EF4-FFF2-40B4-BE49-F238E27FC236}">
                    <a16:creationId xmlns:a16="http://schemas.microsoft.com/office/drawing/2014/main" id="{287E8F13-26D8-4C11-BC4B-E782499E0F4F}"/>
                  </a:ext>
                </a:extLst>
              </p:cNvPr>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sp>
        <p:nvSpPr>
          <p:cNvPr id="2" name="Title 1">
            <a:extLst>
              <a:ext uri="{FF2B5EF4-FFF2-40B4-BE49-F238E27FC236}">
                <a16:creationId xmlns:a16="http://schemas.microsoft.com/office/drawing/2014/main" id="{99D4984F-4609-4D31-8309-89409FBCFCEF}"/>
              </a:ext>
            </a:extLst>
          </p:cNvPr>
          <p:cNvSpPr>
            <a:spLocks noGrp="1"/>
          </p:cNvSpPr>
          <p:nvPr>
            <p:ph type="ctrTitle"/>
          </p:nvPr>
        </p:nvSpPr>
        <p:spPr>
          <a:xfrm>
            <a:off x="371375" y="1559001"/>
            <a:ext cx="3586163" cy="1280417"/>
          </a:xfrm>
        </p:spPr>
        <p:txBody>
          <a:bodyPr anchor="b"/>
          <a:lstStyle>
            <a:lvl1pPr algn="l">
              <a:defRPr sz="3200" b="1">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3E89D89-9DD7-4685-BBAE-9FC6B3AE5CF4}"/>
              </a:ext>
            </a:extLst>
          </p:cNvPr>
          <p:cNvSpPr>
            <a:spLocks noGrp="1"/>
          </p:cNvSpPr>
          <p:nvPr>
            <p:ph type="subTitle" idx="1"/>
          </p:nvPr>
        </p:nvSpPr>
        <p:spPr>
          <a:xfrm>
            <a:off x="375822" y="3030782"/>
            <a:ext cx="3586163" cy="418765"/>
          </a:xfrm>
        </p:spPr>
        <p:txBody>
          <a:bodyPr anchor="ctr">
            <a:normAutofit/>
          </a:bodyPr>
          <a:lstStyle>
            <a:lvl1pPr marL="0" indent="0" algn="r">
              <a:buNone/>
              <a:defRPr sz="1100">
                <a:solidFill>
                  <a:schemeClr val="tx1">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36" name="Picture 35" descr="A picture containing drawing, plate&#10;&#10;Description automatically generated">
            <a:extLst>
              <a:ext uri="{FF2B5EF4-FFF2-40B4-BE49-F238E27FC236}">
                <a16:creationId xmlns:a16="http://schemas.microsoft.com/office/drawing/2014/main" id="{21826C2C-FFE6-4428-B618-841FD990B492}"/>
              </a:ext>
            </a:extLst>
          </p:cNvPr>
          <p:cNvPicPr>
            <a:picLocks noChangeAspect="1"/>
          </p:cNvPicPr>
          <p:nvPr userDrawn="1"/>
        </p:nvPicPr>
        <p:blipFill>
          <a:blip r:embed="rId2"/>
          <a:stretch>
            <a:fillRect/>
          </a:stretch>
        </p:blipFill>
        <p:spPr>
          <a:xfrm>
            <a:off x="7816592" y="1254450"/>
            <a:ext cx="338172" cy="304551"/>
          </a:xfrm>
          <a:prstGeom prst="rect">
            <a:avLst/>
          </a:prstGeom>
        </p:spPr>
      </p:pic>
      <p:cxnSp>
        <p:nvCxnSpPr>
          <p:cNvPr id="41" name="Straight Connector 40">
            <a:extLst>
              <a:ext uri="{FF2B5EF4-FFF2-40B4-BE49-F238E27FC236}">
                <a16:creationId xmlns:a16="http://schemas.microsoft.com/office/drawing/2014/main" id="{D483014A-2A02-4965-8A76-85EC4B8920E9}"/>
              </a:ext>
            </a:extLst>
          </p:cNvPr>
          <p:cNvCxnSpPr>
            <a:cxnSpLocks/>
          </p:cNvCxnSpPr>
          <p:nvPr userDrawn="1"/>
        </p:nvCxnSpPr>
        <p:spPr>
          <a:xfrm>
            <a:off x="1100789" y="4315219"/>
            <a:ext cx="0" cy="605790"/>
          </a:xfrm>
          <a:prstGeom prst="line">
            <a:avLst/>
          </a:prstGeom>
        </p:spPr>
        <p:style>
          <a:lnRef idx="1">
            <a:schemeClr val="accent1"/>
          </a:lnRef>
          <a:fillRef idx="0">
            <a:schemeClr val="accent1"/>
          </a:fillRef>
          <a:effectRef idx="0">
            <a:schemeClr val="accent1"/>
          </a:effectRef>
          <a:fontRef idx="minor">
            <a:schemeClr val="tx1"/>
          </a:fontRef>
        </p:style>
      </p:cxnSp>
      <p:sp>
        <p:nvSpPr>
          <p:cNvPr id="42" name="Slide Number Placeholder 31">
            <a:extLst>
              <a:ext uri="{FF2B5EF4-FFF2-40B4-BE49-F238E27FC236}">
                <a16:creationId xmlns:a16="http://schemas.microsoft.com/office/drawing/2014/main" id="{BBDE9C7E-D4DE-4C65-A76A-9F951087065A}"/>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pic>
        <p:nvPicPr>
          <p:cNvPr id="4" name="Picture 23" descr="A picture containing drawing&#10;&#10;Description automatically generated">
            <a:extLst>
              <a:ext uri="{FF2B5EF4-FFF2-40B4-BE49-F238E27FC236}">
                <a16:creationId xmlns:a16="http://schemas.microsoft.com/office/drawing/2014/main" id="{1124B533-8049-28A2-4E97-859502995B28}"/>
              </a:ext>
            </a:extLst>
          </p:cNvPr>
          <p:cNvPicPr>
            <a:picLocks noChangeAspect="1"/>
          </p:cNvPicPr>
          <p:nvPr userDrawn="1"/>
        </p:nvPicPr>
        <p:blipFill>
          <a:blip r:embed="rId3"/>
          <a:stretch>
            <a:fillRect/>
          </a:stretch>
        </p:blipFill>
        <p:spPr>
          <a:xfrm>
            <a:off x="2273884" y="4402371"/>
            <a:ext cx="1294458" cy="431486"/>
          </a:xfrm>
          <a:prstGeom prst="rect">
            <a:avLst/>
          </a:prstGeom>
        </p:spPr>
      </p:pic>
      <p:pic>
        <p:nvPicPr>
          <p:cNvPr id="5" name="Picture 25" descr="A close up of a basketball hoop&#10;&#10;Description automatically generated">
            <a:extLst>
              <a:ext uri="{FF2B5EF4-FFF2-40B4-BE49-F238E27FC236}">
                <a16:creationId xmlns:a16="http://schemas.microsoft.com/office/drawing/2014/main" id="{C8C60DF3-FC57-9E4F-F009-F6678AC94199}"/>
              </a:ext>
            </a:extLst>
          </p:cNvPr>
          <p:cNvPicPr>
            <a:picLocks noChangeAspect="1"/>
          </p:cNvPicPr>
          <p:nvPr userDrawn="1"/>
        </p:nvPicPr>
        <p:blipFill>
          <a:blip r:embed="rId4"/>
          <a:stretch>
            <a:fillRect/>
          </a:stretch>
        </p:blipFill>
        <p:spPr>
          <a:xfrm>
            <a:off x="1262621" y="4438156"/>
            <a:ext cx="920241" cy="433581"/>
          </a:xfrm>
          <a:prstGeom prst="rect">
            <a:avLst/>
          </a:prstGeom>
        </p:spPr>
      </p:pic>
      <p:pic>
        <p:nvPicPr>
          <p:cNvPr id="8" name="Obrázek 7">
            <a:extLst>
              <a:ext uri="{FF2B5EF4-FFF2-40B4-BE49-F238E27FC236}">
                <a16:creationId xmlns:a16="http://schemas.microsoft.com/office/drawing/2014/main" id="{50864370-9636-D617-A1CD-4251D3684D92}"/>
              </a:ext>
            </a:extLst>
          </p:cNvPr>
          <p:cNvPicPr>
            <a:picLocks noChangeAspect="1"/>
          </p:cNvPicPr>
          <p:nvPr userDrawn="1"/>
        </p:nvPicPr>
        <p:blipFill>
          <a:blip r:embed="rId5" cstate="hqprint">
            <a:extLst>
              <a:ext uri="{28A0092B-C50C-407E-A947-70E740481C1C}">
                <a14:useLocalDpi xmlns:a14="http://schemas.microsoft.com/office/drawing/2010/main" val="0"/>
              </a:ext>
            </a:extLst>
          </a:blip>
          <a:srcRect/>
          <a:stretch/>
        </p:blipFill>
        <p:spPr>
          <a:xfrm>
            <a:off x="332285" y="4286880"/>
            <a:ext cx="613553" cy="700992"/>
          </a:xfrm>
          <a:prstGeom prst="rect">
            <a:avLst/>
          </a:prstGeom>
        </p:spPr>
      </p:pic>
    </p:spTree>
    <p:extLst>
      <p:ext uri="{BB962C8B-B14F-4D97-AF65-F5344CB8AC3E}">
        <p14:creationId xmlns:p14="http://schemas.microsoft.com/office/powerpoint/2010/main" val="1522780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Nadpis + ikona B">
    <p:spTree>
      <p:nvGrpSpPr>
        <p:cNvPr id="1" name=""/>
        <p:cNvGrpSpPr/>
        <p:nvPr/>
      </p:nvGrpSpPr>
      <p:grpSpPr>
        <a:xfrm>
          <a:off x="0" y="0"/>
          <a:ext cx="0" cy="0"/>
          <a:chOff x="0" y="0"/>
          <a:chExt cx="0" cy="0"/>
        </a:xfrm>
      </p:grpSpPr>
      <p:sp>
        <p:nvSpPr>
          <p:cNvPr id="7" name="Google Shape;126;p8">
            <a:extLst>
              <a:ext uri="{FF2B5EF4-FFF2-40B4-BE49-F238E27FC236}">
                <a16:creationId xmlns:a16="http://schemas.microsoft.com/office/drawing/2014/main" id="{CB206FF0-AC03-4BBC-A205-8E3DC2DAD51F}"/>
              </a:ext>
            </a:extLst>
          </p:cNvPr>
          <p:cNvSpPr/>
          <p:nvPr userDrawn="1"/>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0" name="Google Shape;128;p8">
            <a:extLst>
              <a:ext uri="{FF2B5EF4-FFF2-40B4-BE49-F238E27FC236}">
                <a16:creationId xmlns:a16="http://schemas.microsoft.com/office/drawing/2014/main" id="{D38B0614-6762-4053-9AC5-4B924656EF66}"/>
              </a:ext>
            </a:extLst>
          </p:cNvPr>
          <p:cNvSpPr/>
          <p:nvPr userDrawn="1"/>
        </p:nvSpPr>
        <p:spPr>
          <a:xfrm rot="10800000" flipH="1">
            <a:off x="3" y="40"/>
            <a:ext cx="5434354" cy="132731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1" name="Google Shape;129;p8">
            <a:extLst>
              <a:ext uri="{FF2B5EF4-FFF2-40B4-BE49-F238E27FC236}">
                <a16:creationId xmlns:a16="http://schemas.microsoft.com/office/drawing/2014/main" id="{ABE268DA-6325-4C9E-B716-7FB183F5868E}"/>
              </a:ext>
            </a:extLst>
          </p:cNvPr>
          <p:cNvSpPr/>
          <p:nvPr userDrawn="1"/>
        </p:nvSpPr>
        <p:spPr>
          <a:xfrm rot="10800000" flipH="1">
            <a:off x="5428861" y="45"/>
            <a:ext cx="1327310" cy="132731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 name="Content Placeholder 2"/>
          <p:cNvSpPr>
            <a:spLocks noGrp="1"/>
          </p:cNvSpPr>
          <p:nvPr>
            <p:ph idx="1"/>
          </p:nvPr>
        </p:nvSpPr>
        <p:spPr>
          <a:xfrm>
            <a:off x="628650" y="1369219"/>
            <a:ext cx="7886700" cy="2975058"/>
          </a:xfrm>
        </p:spPr>
        <p:txBody>
          <a:bodyPr/>
          <a:lstStyle>
            <a:lvl1pPr>
              <a:buClr>
                <a:schemeClr val="tx1">
                  <a:lumMod val="20000"/>
                  <a:lumOff val="80000"/>
                </a:schemeClr>
              </a:buClr>
              <a:defRPr/>
            </a:lvl1pPr>
            <a:lvl2pPr>
              <a:buClr>
                <a:schemeClr val="tx1">
                  <a:lumMod val="20000"/>
                  <a:lumOff val="80000"/>
                </a:schemeClr>
              </a:buClr>
              <a:defRPr/>
            </a:lvl2pPr>
            <a:lvl3pPr>
              <a:buClr>
                <a:schemeClr val="tx1">
                  <a:lumMod val="20000"/>
                  <a:lumOff val="80000"/>
                </a:schemeClr>
              </a:buClr>
              <a:defRPr/>
            </a:lvl3pPr>
            <a:lvl4pPr>
              <a:buClr>
                <a:schemeClr val="tx1">
                  <a:lumMod val="20000"/>
                  <a:lumOff val="80000"/>
                </a:schemeClr>
              </a:buClr>
              <a:defRPr/>
            </a:lvl4pPr>
            <a:lvl5pPr>
              <a:buClr>
                <a:schemeClr val="tx1">
                  <a:lumMod val="20000"/>
                  <a:lumOff val="8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757226" y="4640356"/>
            <a:ext cx="3086100" cy="273844"/>
          </a:xfrm>
        </p:spPr>
        <p:txBody>
          <a:bodyPr/>
          <a:lstStyle/>
          <a:p>
            <a:endParaRPr lang="en-GB" dirty="0"/>
          </a:p>
        </p:txBody>
      </p:sp>
      <p:sp>
        <p:nvSpPr>
          <p:cNvPr id="8" name="Google Shape;131;p8">
            <a:extLst>
              <a:ext uri="{FF2B5EF4-FFF2-40B4-BE49-F238E27FC236}">
                <a16:creationId xmlns:a16="http://schemas.microsoft.com/office/drawing/2014/main" id="{57C8D854-DCF6-4D3B-94BA-3C6E352C68B7}"/>
              </a:ext>
            </a:extLst>
          </p:cNvPr>
          <p:cNvSpPr/>
          <p:nvPr userDrawn="1"/>
        </p:nvSpPr>
        <p:spPr>
          <a:xfrm rot="10800000" flipH="1">
            <a:off x="-4" y="381007"/>
            <a:ext cx="6303907" cy="77174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9" name="Google Shape;132;p8">
            <a:extLst>
              <a:ext uri="{FF2B5EF4-FFF2-40B4-BE49-F238E27FC236}">
                <a16:creationId xmlns:a16="http://schemas.microsoft.com/office/drawing/2014/main" id="{4CFAE765-82C9-4448-8DCF-52048A2FAE02}"/>
              </a:ext>
            </a:extLst>
          </p:cNvPr>
          <p:cNvSpPr/>
          <p:nvPr userDrawn="1"/>
        </p:nvSpPr>
        <p:spPr>
          <a:xfrm rot="10800000" flipH="1">
            <a:off x="6300683" y="381007"/>
            <a:ext cx="771743" cy="771744"/>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2" name="Title 1"/>
          <p:cNvSpPr>
            <a:spLocks noGrp="1"/>
          </p:cNvSpPr>
          <p:nvPr>
            <p:ph type="title"/>
          </p:nvPr>
        </p:nvSpPr>
        <p:spPr>
          <a:xfrm>
            <a:off x="628650" y="381001"/>
            <a:ext cx="5683287" cy="771750"/>
          </a:xfrm>
        </p:spPr>
        <p:txBody>
          <a:bodyPr>
            <a:normAutofit/>
          </a:bodyPr>
          <a:lstStyle>
            <a:lvl1pPr>
              <a:defRPr sz="2400">
                <a:solidFill>
                  <a:schemeClr val="bg1"/>
                </a:solidFill>
              </a:defRPr>
            </a:lvl1pPr>
          </a:lstStyle>
          <a:p>
            <a:r>
              <a:rPr lang="en-US"/>
              <a:t>Click to edit Master title style</a:t>
            </a:r>
            <a:endParaRPr lang="en-US" dirty="0"/>
          </a:p>
        </p:txBody>
      </p:sp>
      <p:pic>
        <p:nvPicPr>
          <p:cNvPr id="12" name="Picture 11" descr="A picture containing drawing, plate&#10;&#10;Description automatically generated">
            <a:extLst>
              <a:ext uri="{FF2B5EF4-FFF2-40B4-BE49-F238E27FC236}">
                <a16:creationId xmlns:a16="http://schemas.microsoft.com/office/drawing/2014/main" id="{33E9AFF0-4AEB-4389-AAA6-F27AD2392725}"/>
              </a:ext>
            </a:extLst>
          </p:cNvPr>
          <p:cNvPicPr>
            <a:picLocks noChangeAspect="1"/>
          </p:cNvPicPr>
          <p:nvPr userDrawn="1"/>
        </p:nvPicPr>
        <p:blipFill>
          <a:blip r:embed="rId2"/>
          <a:stretch>
            <a:fillRect/>
          </a:stretch>
        </p:blipFill>
        <p:spPr>
          <a:xfrm>
            <a:off x="117375" y="614600"/>
            <a:ext cx="338172" cy="304551"/>
          </a:xfrm>
          <a:prstGeom prst="rect">
            <a:avLst/>
          </a:prstGeom>
        </p:spPr>
      </p:pic>
      <p:grpSp>
        <p:nvGrpSpPr>
          <p:cNvPr id="13" name="Google Shape;31;p3">
            <a:extLst>
              <a:ext uri="{FF2B5EF4-FFF2-40B4-BE49-F238E27FC236}">
                <a16:creationId xmlns:a16="http://schemas.microsoft.com/office/drawing/2014/main" id="{A86AD7D1-4BA6-477E-BD6D-710EFD0F96C5}"/>
              </a:ext>
            </a:extLst>
          </p:cNvPr>
          <p:cNvGrpSpPr/>
          <p:nvPr userDrawn="1"/>
        </p:nvGrpSpPr>
        <p:grpSpPr>
          <a:xfrm>
            <a:off x="6946842" y="4472723"/>
            <a:ext cx="2202830" cy="670795"/>
            <a:chOff x="5575242" y="4472723"/>
            <a:chExt cx="2202830" cy="670795"/>
          </a:xfrm>
        </p:grpSpPr>
        <p:sp>
          <p:nvSpPr>
            <p:cNvPr id="14" name="Google Shape;32;p3">
              <a:extLst>
                <a:ext uri="{FF2B5EF4-FFF2-40B4-BE49-F238E27FC236}">
                  <a16:creationId xmlns:a16="http://schemas.microsoft.com/office/drawing/2014/main" id="{B940D4FE-25DF-411C-BA88-0C87DFA768B6}"/>
                </a:ext>
              </a:extLst>
            </p:cNvPr>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nvGrpSpPr>
            <p:cNvPr id="15" name="Google Shape;33;p3">
              <a:extLst>
                <a:ext uri="{FF2B5EF4-FFF2-40B4-BE49-F238E27FC236}">
                  <a16:creationId xmlns:a16="http://schemas.microsoft.com/office/drawing/2014/main" id="{E25D22C4-E685-4C07-8A9A-F07C0696B855}"/>
                </a:ext>
              </a:extLst>
            </p:cNvPr>
            <p:cNvGrpSpPr/>
            <p:nvPr/>
          </p:nvGrpSpPr>
          <p:grpSpPr>
            <a:xfrm flipH="1">
              <a:off x="5734850" y="4472723"/>
              <a:ext cx="2040837" cy="670795"/>
              <a:chOff x="1297954" y="330075"/>
              <a:chExt cx="5169293" cy="1699506"/>
            </a:xfrm>
          </p:grpSpPr>
          <p:sp>
            <p:nvSpPr>
              <p:cNvPr id="19" name="Google Shape;34;p3">
                <a:extLst>
                  <a:ext uri="{FF2B5EF4-FFF2-40B4-BE49-F238E27FC236}">
                    <a16:creationId xmlns:a16="http://schemas.microsoft.com/office/drawing/2014/main" id="{FC6D5FDA-DBAF-4C0F-B871-EAB1B105121D}"/>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20" name="Google Shape;35;p3">
                <a:extLst>
                  <a:ext uri="{FF2B5EF4-FFF2-40B4-BE49-F238E27FC236}">
                    <a16:creationId xmlns:a16="http://schemas.microsoft.com/office/drawing/2014/main" id="{8A8FA6B0-9D4E-4816-82E0-763A17904949}"/>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nvGrpSpPr>
            <p:cNvPr id="16" name="Google Shape;36;p3">
              <a:extLst>
                <a:ext uri="{FF2B5EF4-FFF2-40B4-BE49-F238E27FC236}">
                  <a16:creationId xmlns:a16="http://schemas.microsoft.com/office/drawing/2014/main" id="{5F4A31AC-94FF-4688-80ED-45F8A0CE3C28}"/>
                </a:ext>
              </a:extLst>
            </p:cNvPr>
            <p:cNvGrpSpPr/>
            <p:nvPr userDrawn="1"/>
          </p:nvGrpSpPr>
          <p:grpSpPr>
            <a:xfrm flipH="1">
              <a:off x="5578209" y="4646738"/>
              <a:ext cx="2199863" cy="304563"/>
              <a:chOff x="-5827153" y="330075"/>
              <a:chExt cx="12276018" cy="1699569"/>
            </a:xfrm>
          </p:grpSpPr>
          <p:sp>
            <p:nvSpPr>
              <p:cNvPr id="17" name="Google Shape;37;p3">
                <a:extLst>
                  <a:ext uri="{FF2B5EF4-FFF2-40B4-BE49-F238E27FC236}">
                    <a16:creationId xmlns:a16="http://schemas.microsoft.com/office/drawing/2014/main" id="{DF7C6D8A-D74A-4D67-8AA7-B0E52C854804}"/>
                  </a:ext>
                </a:extLst>
              </p:cNvPr>
              <p:cNvSpPr/>
              <p:nvPr userDrawn="1"/>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18" name="Google Shape;38;p3">
                <a:extLst>
                  <a:ext uri="{FF2B5EF4-FFF2-40B4-BE49-F238E27FC236}">
                    <a16:creationId xmlns:a16="http://schemas.microsoft.com/office/drawing/2014/main" id="{4A8AF63B-AF17-4DBB-A37A-A807EEA833EF}"/>
                  </a:ext>
                </a:extLst>
              </p:cNvPr>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sp>
        <p:nvSpPr>
          <p:cNvPr id="28" name="Slide Number Placeholder 31">
            <a:extLst>
              <a:ext uri="{FF2B5EF4-FFF2-40B4-BE49-F238E27FC236}">
                <a16:creationId xmlns:a16="http://schemas.microsoft.com/office/drawing/2014/main" id="{6F648332-EB80-400E-8A67-83171329C222}"/>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pic>
        <p:nvPicPr>
          <p:cNvPr id="4" name="Obrázek 3">
            <a:extLst>
              <a:ext uri="{FF2B5EF4-FFF2-40B4-BE49-F238E27FC236}">
                <a16:creationId xmlns:a16="http://schemas.microsoft.com/office/drawing/2014/main" id="{6A097C99-C962-6F37-D80C-6F01595519C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7375" y="4622387"/>
            <a:ext cx="2827026" cy="280211"/>
          </a:xfrm>
          <a:prstGeom prst="rect">
            <a:avLst/>
          </a:prstGeom>
        </p:spPr>
      </p:pic>
    </p:spTree>
    <p:extLst>
      <p:ext uri="{BB962C8B-B14F-4D97-AF65-F5344CB8AC3E}">
        <p14:creationId xmlns:p14="http://schemas.microsoft.com/office/powerpoint/2010/main" val="2636090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Nadpis + ikona rozcestnik">
    <p:spTree>
      <p:nvGrpSpPr>
        <p:cNvPr id="1" name=""/>
        <p:cNvGrpSpPr/>
        <p:nvPr/>
      </p:nvGrpSpPr>
      <p:grpSpPr>
        <a:xfrm>
          <a:off x="0" y="0"/>
          <a:ext cx="0" cy="0"/>
          <a:chOff x="0" y="0"/>
          <a:chExt cx="0" cy="0"/>
        </a:xfrm>
      </p:grpSpPr>
      <p:sp>
        <p:nvSpPr>
          <p:cNvPr id="7" name="Google Shape;126;p8">
            <a:extLst>
              <a:ext uri="{FF2B5EF4-FFF2-40B4-BE49-F238E27FC236}">
                <a16:creationId xmlns:a16="http://schemas.microsoft.com/office/drawing/2014/main" id="{CB206FF0-AC03-4BBC-A205-8E3DC2DAD51F}"/>
              </a:ext>
            </a:extLst>
          </p:cNvPr>
          <p:cNvSpPr/>
          <p:nvPr userDrawn="1"/>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0" name="Google Shape;128;p8">
            <a:extLst>
              <a:ext uri="{FF2B5EF4-FFF2-40B4-BE49-F238E27FC236}">
                <a16:creationId xmlns:a16="http://schemas.microsoft.com/office/drawing/2014/main" id="{D38B0614-6762-4053-9AC5-4B924656EF66}"/>
              </a:ext>
            </a:extLst>
          </p:cNvPr>
          <p:cNvSpPr/>
          <p:nvPr userDrawn="1"/>
        </p:nvSpPr>
        <p:spPr>
          <a:xfrm rot="10800000" flipH="1">
            <a:off x="3" y="40"/>
            <a:ext cx="5434354" cy="132731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1" name="Google Shape;129;p8">
            <a:extLst>
              <a:ext uri="{FF2B5EF4-FFF2-40B4-BE49-F238E27FC236}">
                <a16:creationId xmlns:a16="http://schemas.microsoft.com/office/drawing/2014/main" id="{ABE268DA-6325-4C9E-B716-7FB183F5868E}"/>
              </a:ext>
            </a:extLst>
          </p:cNvPr>
          <p:cNvSpPr/>
          <p:nvPr userDrawn="1"/>
        </p:nvSpPr>
        <p:spPr>
          <a:xfrm rot="10800000" flipH="1">
            <a:off x="5428861" y="45"/>
            <a:ext cx="1327310" cy="132731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 name="Content Placeholder 2"/>
          <p:cNvSpPr>
            <a:spLocks noGrp="1"/>
          </p:cNvSpPr>
          <p:nvPr>
            <p:ph idx="1"/>
          </p:nvPr>
        </p:nvSpPr>
        <p:spPr>
          <a:xfrm>
            <a:off x="628650" y="1369219"/>
            <a:ext cx="7886700" cy="2975058"/>
          </a:xfrm>
        </p:spPr>
        <p:txBody>
          <a:bodyPr/>
          <a:lstStyle>
            <a:lvl1pPr>
              <a:buClr>
                <a:schemeClr val="tx1">
                  <a:lumMod val="20000"/>
                  <a:lumOff val="80000"/>
                </a:schemeClr>
              </a:buClr>
              <a:defRPr/>
            </a:lvl1pPr>
            <a:lvl2pPr>
              <a:buClr>
                <a:schemeClr val="tx1">
                  <a:lumMod val="20000"/>
                  <a:lumOff val="80000"/>
                </a:schemeClr>
              </a:buClr>
              <a:defRPr/>
            </a:lvl2pPr>
            <a:lvl3pPr>
              <a:buClr>
                <a:schemeClr val="tx1">
                  <a:lumMod val="20000"/>
                  <a:lumOff val="80000"/>
                </a:schemeClr>
              </a:buClr>
              <a:defRPr/>
            </a:lvl3pPr>
            <a:lvl4pPr>
              <a:buClr>
                <a:schemeClr val="tx1">
                  <a:lumMod val="20000"/>
                  <a:lumOff val="80000"/>
                </a:schemeClr>
              </a:buClr>
              <a:defRPr/>
            </a:lvl4pPr>
            <a:lvl5pPr>
              <a:buClr>
                <a:schemeClr val="tx1">
                  <a:lumMod val="20000"/>
                  <a:lumOff val="8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757226" y="4640356"/>
            <a:ext cx="3086100" cy="273844"/>
          </a:xfrm>
        </p:spPr>
        <p:txBody>
          <a:bodyPr/>
          <a:lstStyle/>
          <a:p>
            <a:endParaRPr lang="en-GB" dirty="0"/>
          </a:p>
        </p:txBody>
      </p:sp>
      <p:sp>
        <p:nvSpPr>
          <p:cNvPr id="8" name="Google Shape;131;p8">
            <a:extLst>
              <a:ext uri="{FF2B5EF4-FFF2-40B4-BE49-F238E27FC236}">
                <a16:creationId xmlns:a16="http://schemas.microsoft.com/office/drawing/2014/main" id="{57C8D854-DCF6-4D3B-94BA-3C6E352C68B7}"/>
              </a:ext>
            </a:extLst>
          </p:cNvPr>
          <p:cNvSpPr/>
          <p:nvPr userDrawn="1"/>
        </p:nvSpPr>
        <p:spPr>
          <a:xfrm rot="10800000" flipH="1">
            <a:off x="-4" y="381007"/>
            <a:ext cx="6303907" cy="77174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9" name="Google Shape;132;p8">
            <a:extLst>
              <a:ext uri="{FF2B5EF4-FFF2-40B4-BE49-F238E27FC236}">
                <a16:creationId xmlns:a16="http://schemas.microsoft.com/office/drawing/2014/main" id="{4CFAE765-82C9-4448-8DCF-52048A2FAE02}"/>
              </a:ext>
            </a:extLst>
          </p:cNvPr>
          <p:cNvSpPr/>
          <p:nvPr userDrawn="1"/>
        </p:nvSpPr>
        <p:spPr>
          <a:xfrm rot="10800000" flipH="1">
            <a:off x="6300683" y="381007"/>
            <a:ext cx="771743" cy="771744"/>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2" name="Title 1"/>
          <p:cNvSpPr>
            <a:spLocks noGrp="1"/>
          </p:cNvSpPr>
          <p:nvPr>
            <p:ph type="title"/>
          </p:nvPr>
        </p:nvSpPr>
        <p:spPr>
          <a:xfrm>
            <a:off x="628650" y="381001"/>
            <a:ext cx="5683287" cy="771750"/>
          </a:xfrm>
        </p:spPr>
        <p:txBody>
          <a:bodyPr>
            <a:normAutofit/>
          </a:bodyPr>
          <a:lstStyle>
            <a:lvl1pPr>
              <a:defRPr sz="2400">
                <a:solidFill>
                  <a:schemeClr val="bg1"/>
                </a:solidFill>
              </a:defRPr>
            </a:lvl1pPr>
          </a:lstStyle>
          <a:p>
            <a:r>
              <a:rPr lang="en-US"/>
              <a:t>Click to edit Master title style</a:t>
            </a:r>
            <a:endParaRPr lang="en-US" dirty="0"/>
          </a:p>
        </p:txBody>
      </p:sp>
      <p:grpSp>
        <p:nvGrpSpPr>
          <p:cNvPr id="13" name="Google Shape;31;p3">
            <a:extLst>
              <a:ext uri="{FF2B5EF4-FFF2-40B4-BE49-F238E27FC236}">
                <a16:creationId xmlns:a16="http://schemas.microsoft.com/office/drawing/2014/main" id="{A86AD7D1-4BA6-477E-BD6D-710EFD0F96C5}"/>
              </a:ext>
            </a:extLst>
          </p:cNvPr>
          <p:cNvGrpSpPr/>
          <p:nvPr userDrawn="1"/>
        </p:nvGrpSpPr>
        <p:grpSpPr>
          <a:xfrm>
            <a:off x="6946842" y="4472723"/>
            <a:ext cx="2202830" cy="670795"/>
            <a:chOff x="5575242" y="4472723"/>
            <a:chExt cx="2202830" cy="670795"/>
          </a:xfrm>
        </p:grpSpPr>
        <p:sp>
          <p:nvSpPr>
            <p:cNvPr id="14" name="Google Shape;32;p3">
              <a:extLst>
                <a:ext uri="{FF2B5EF4-FFF2-40B4-BE49-F238E27FC236}">
                  <a16:creationId xmlns:a16="http://schemas.microsoft.com/office/drawing/2014/main" id="{B940D4FE-25DF-411C-BA88-0C87DFA768B6}"/>
                </a:ext>
              </a:extLst>
            </p:cNvPr>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nvGrpSpPr>
            <p:cNvPr id="15" name="Google Shape;33;p3">
              <a:extLst>
                <a:ext uri="{FF2B5EF4-FFF2-40B4-BE49-F238E27FC236}">
                  <a16:creationId xmlns:a16="http://schemas.microsoft.com/office/drawing/2014/main" id="{E25D22C4-E685-4C07-8A9A-F07C0696B855}"/>
                </a:ext>
              </a:extLst>
            </p:cNvPr>
            <p:cNvGrpSpPr/>
            <p:nvPr/>
          </p:nvGrpSpPr>
          <p:grpSpPr>
            <a:xfrm flipH="1">
              <a:off x="5734850" y="4472723"/>
              <a:ext cx="2040837" cy="670795"/>
              <a:chOff x="1297954" y="330075"/>
              <a:chExt cx="5169293" cy="1699506"/>
            </a:xfrm>
          </p:grpSpPr>
          <p:sp>
            <p:nvSpPr>
              <p:cNvPr id="19" name="Google Shape;34;p3">
                <a:extLst>
                  <a:ext uri="{FF2B5EF4-FFF2-40B4-BE49-F238E27FC236}">
                    <a16:creationId xmlns:a16="http://schemas.microsoft.com/office/drawing/2014/main" id="{FC6D5FDA-DBAF-4C0F-B871-EAB1B105121D}"/>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20" name="Google Shape;35;p3">
                <a:extLst>
                  <a:ext uri="{FF2B5EF4-FFF2-40B4-BE49-F238E27FC236}">
                    <a16:creationId xmlns:a16="http://schemas.microsoft.com/office/drawing/2014/main" id="{8A8FA6B0-9D4E-4816-82E0-763A17904949}"/>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nvGrpSpPr>
            <p:cNvPr id="16" name="Google Shape;36;p3">
              <a:extLst>
                <a:ext uri="{FF2B5EF4-FFF2-40B4-BE49-F238E27FC236}">
                  <a16:creationId xmlns:a16="http://schemas.microsoft.com/office/drawing/2014/main" id="{5F4A31AC-94FF-4688-80ED-45F8A0CE3C28}"/>
                </a:ext>
              </a:extLst>
            </p:cNvPr>
            <p:cNvGrpSpPr/>
            <p:nvPr userDrawn="1"/>
          </p:nvGrpSpPr>
          <p:grpSpPr>
            <a:xfrm flipH="1">
              <a:off x="5578209" y="4646738"/>
              <a:ext cx="2199863" cy="304563"/>
              <a:chOff x="-5827153" y="330075"/>
              <a:chExt cx="12276018" cy="1699569"/>
            </a:xfrm>
          </p:grpSpPr>
          <p:sp>
            <p:nvSpPr>
              <p:cNvPr id="17" name="Google Shape;37;p3">
                <a:extLst>
                  <a:ext uri="{FF2B5EF4-FFF2-40B4-BE49-F238E27FC236}">
                    <a16:creationId xmlns:a16="http://schemas.microsoft.com/office/drawing/2014/main" id="{DF7C6D8A-D74A-4D67-8AA7-B0E52C854804}"/>
                  </a:ext>
                </a:extLst>
              </p:cNvPr>
              <p:cNvSpPr/>
              <p:nvPr userDrawn="1"/>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18" name="Google Shape;38;p3">
                <a:extLst>
                  <a:ext uri="{FF2B5EF4-FFF2-40B4-BE49-F238E27FC236}">
                    <a16:creationId xmlns:a16="http://schemas.microsoft.com/office/drawing/2014/main" id="{4A8AF63B-AF17-4DBB-A37A-A807EEA833EF}"/>
                  </a:ext>
                </a:extLst>
              </p:cNvPr>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grpSp>
        <p:nvGrpSpPr>
          <p:cNvPr id="27" name="Google Shape;565;p37">
            <a:extLst>
              <a:ext uri="{FF2B5EF4-FFF2-40B4-BE49-F238E27FC236}">
                <a16:creationId xmlns:a16="http://schemas.microsoft.com/office/drawing/2014/main" id="{A1C31024-60F9-4190-82CF-9C5BA9451753}"/>
              </a:ext>
            </a:extLst>
          </p:cNvPr>
          <p:cNvGrpSpPr>
            <a:grpSpLocks noChangeAspect="1"/>
          </p:cNvGrpSpPr>
          <p:nvPr userDrawn="1"/>
        </p:nvGrpSpPr>
        <p:grpSpPr>
          <a:xfrm>
            <a:off x="160639" y="593910"/>
            <a:ext cx="303511" cy="345931"/>
            <a:chOff x="4630125" y="278900"/>
            <a:chExt cx="400675" cy="456675"/>
          </a:xfrm>
        </p:grpSpPr>
        <p:sp>
          <p:nvSpPr>
            <p:cNvPr id="28" name="Google Shape;566;p37">
              <a:extLst>
                <a:ext uri="{FF2B5EF4-FFF2-40B4-BE49-F238E27FC236}">
                  <a16:creationId xmlns:a16="http://schemas.microsoft.com/office/drawing/2014/main" id="{7819BF07-9AC0-41BA-9FA6-A4C006FA6B7C}"/>
                </a:ext>
              </a:extLst>
            </p:cNvPr>
            <p:cNvSpPr/>
            <p:nvPr/>
          </p:nvSpPr>
          <p:spPr>
            <a:xfrm>
              <a:off x="4659350" y="328825"/>
              <a:ext cx="371450" cy="96850"/>
            </a:xfrm>
            <a:custGeom>
              <a:avLst/>
              <a:gdLst/>
              <a:ahLst/>
              <a:cxnLst/>
              <a:rect l="l" t="t" r="r" b="b"/>
              <a:pathLst>
                <a:path w="14858" h="3874" fill="none" extrusionOk="0">
                  <a:moveTo>
                    <a:pt x="12763" y="1"/>
                  </a:moveTo>
                  <a:lnTo>
                    <a:pt x="926" y="1"/>
                  </a:lnTo>
                  <a:lnTo>
                    <a:pt x="926" y="1"/>
                  </a:lnTo>
                  <a:lnTo>
                    <a:pt x="731" y="25"/>
                  </a:lnTo>
                  <a:lnTo>
                    <a:pt x="561" y="74"/>
                  </a:lnTo>
                  <a:lnTo>
                    <a:pt x="390" y="171"/>
                  </a:lnTo>
                  <a:lnTo>
                    <a:pt x="269" y="269"/>
                  </a:lnTo>
                  <a:lnTo>
                    <a:pt x="147" y="415"/>
                  </a:lnTo>
                  <a:lnTo>
                    <a:pt x="74" y="561"/>
                  </a:lnTo>
                  <a:lnTo>
                    <a:pt x="1" y="732"/>
                  </a:lnTo>
                  <a:lnTo>
                    <a:pt x="1" y="926"/>
                  </a:lnTo>
                  <a:lnTo>
                    <a:pt x="1" y="2948"/>
                  </a:lnTo>
                  <a:lnTo>
                    <a:pt x="1" y="2948"/>
                  </a:lnTo>
                  <a:lnTo>
                    <a:pt x="1" y="3143"/>
                  </a:lnTo>
                  <a:lnTo>
                    <a:pt x="74" y="3313"/>
                  </a:lnTo>
                  <a:lnTo>
                    <a:pt x="147" y="3459"/>
                  </a:lnTo>
                  <a:lnTo>
                    <a:pt x="269" y="3605"/>
                  </a:lnTo>
                  <a:lnTo>
                    <a:pt x="390" y="3727"/>
                  </a:lnTo>
                  <a:lnTo>
                    <a:pt x="561" y="3800"/>
                  </a:lnTo>
                  <a:lnTo>
                    <a:pt x="731" y="3849"/>
                  </a:lnTo>
                  <a:lnTo>
                    <a:pt x="926" y="3873"/>
                  </a:lnTo>
                  <a:lnTo>
                    <a:pt x="12763" y="3873"/>
                  </a:lnTo>
                  <a:lnTo>
                    <a:pt x="14857" y="1949"/>
                  </a:lnTo>
                  <a:lnTo>
                    <a:pt x="12763" y="1"/>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67;p37">
              <a:extLst>
                <a:ext uri="{FF2B5EF4-FFF2-40B4-BE49-F238E27FC236}">
                  <a16:creationId xmlns:a16="http://schemas.microsoft.com/office/drawing/2014/main" id="{EA62710C-682F-46C1-9909-ED977D2125BD}"/>
                </a:ext>
              </a:extLst>
            </p:cNvPr>
            <p:cNvSpPr/>
            <p:nvPr/>
          </p:nvSpPr>
          <p:spPr>
            <a:xfrm>
              <a:off x="4630125" y="452425"/>
              <a:ext cx="371450" cy="96850"/>
            </a:xfrm>
            <a:custGeom>
              <a:avLst/>
              <a:gdLst/>
              <a:ahLst/>
              <a:cxnLst/>
              <a:rect l="l" t="t" r="r" b="b"/>
              <a:pathLst>
                <a:path w="14858" h="3874" fill="none" extrusionOk="0">
                  <a:moveTo>
                    <a:pt x="2095" y="1"/>
                  </a:moveTo>
                  <a:lnTo>
                    <a:pt x="13932" y="1"/>
                  </a:lnTo>
                  <a:lnTo>
                    <a:pt x="13932" y="1"/>
                  </a:lnTo>
                  <a:lnTo>
                    <a:pt x="14126" y="25"/>
                  </a:lnTo>
                  <a:lnTo>
                    <a:pt x="14297" y="74"/>
                  </a:lnTo>
                  <a:lnTo>
                    <a:pt x="14467" y="147"/>
                  </a:lnTo>
                  <a:lnTo>
                    <a:pt x="14589" y="269"/>
                  </a:lnTo>
                  <a:lnTo>
                    <a:pt x="14711" y="415"/>
                  </a:lnTo>
                  <a:lnTo>
                    <a:pt x="14784" y="561"/>
                  </a:lnTo>
                  <a:lnTo>
                    <a:pt x="14857" y="732"/>
                  </a:lnTo>
                  <a:lnTo>
                    <a:pt x="14857" y="926"/>
                  </a:lnTo>
                  <a:lnTo>
                    <a:pt x="14857" y="2948"/>
                  </a:lnTo>
                  <a:lnTo>
                    <a:pt x="14857" y="2948"/>
                  </a:lnTo>
                  <a:lnTo>
                    <a:pt x="14857" y="3143"/>
                  </a:lnTo>
                  <a:lnTo>
                    <a:pt x="14784" y="3313"/>
                  </a:lnTo>
                  <a:lnTo>
                    <a:pt x="14711" y="3459"/>
                  </a:lnTo>
                  <a:lnTo>
                    <a:pt x="14589" y="3605"/>
                  </a:lnTo>
                  <a:lnTo>
                    <a:pt x="14467" y="3703"/>
                  </a:lnTo>
                  <a:lnTo>
                    <a:pt x="14297" y="3800"/>
                  </a:lnTo>
                  <a:lnTo>
                    <a:pt x="14126" y="3849"/>
                  </a:lnTo>
                  <a:lnTo>
                    <a:pt x="13932" y="3873"/>
                  </a:lnTo>
                  <a:lnTo>
                    <a:pt x="2095" y="3873"/>
                  </a:lnTo>
                  <a:lnTo>
                    <a:pt x="1" y="1925"/>
                  </a:lnTo>
                  <a:lnTo>
                    <a:pt x="2095" y="1"/>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68;p37">
              <a:extLst>
                <a:ext uri="{FF2B5EF4-FFF2-40B4-BE49-F238E27FC236}">
                  <a16:creationId xmlns:a16="http://schemas.microsoft.com/office/drawing/2014/main" id="{E2769F31-154F-426D-887C-AF5F04F9A960}"/>
                </a:ext>
              </a:extLst>
            </p:cNvPr>
            <p:cNvSpPr/>
            <p:nvPr/>
          </p:nvSpPr>
          <p:spPr>
            <a:xfrm>
              <a:off x="4808525" y="278900"/>
              <a:ext cx="43875" cy="49950"/>
            </a:xfrm>
            <a:custGeom>
              <a:avLst/>
              <a:gdLst/>
              <a:ahLst/>
              <a:cxnLst/>
              <a:rect l="l" t="t" r="r" b="b"/>
              <a:pathLst>
                <a:path w="1755" h="1998" fill="none" extrusionOk="0">
                  <a:moveTo>
                    <a:pt x="1754" y="1998"/>
                  </a:moveTo>
                  <a:lnTo>
                    <a:pt x="1754" y="585"/>
                  </a:lnTo>
                  <a:lnTo>
                    <a:pt x="1754" y="585"/>
                  </a:lnTo>
                  <a:lnTo>
                    <a:pt x="1754" y="464"/>
                  </a:lnTo>
                  <a:lnTo>
                    <a:pt x="1730" y="366"/>
                  </a:lnTo>
                  <a:lnTo>
                    <a:pt x="1657" y="269"/>
                  </a:lnTo>
                  <a:lnTo>
                    <a:pt x="1584" y="171"/>
                  </a:lnTo>
                  <a:lnTo>
                    <a:pt x="1511" y="98"/>
                  </a:lnTo>
                  <a:lnTo>
                    <a:pt x="1413" y="49"/>
                  </a:lnTo>
                  <a:lnTo>
                    <a:pt x="1291" y="25"/>
                  </a:lnTo>
                  <a:lnTo>
                    <a:pt x="1194" y="1"/>
                  </a:lnTo>
                  <a:lnTo>
                    <a:pt x="561" y="1"/>
                  </a:lnTo>
                  <a:lnTo>
                    <a:pt x="561" y="1"/>
                  </a:lnTo>
                  <a:lnTo>
                    <a:pt x="463" y="25"/>
                  </a:lnTo>
                  <a:lnTo>
                    <a:pt x="342" y="49"/>
                  </a:lnTo>
                  <a:lnTo>
                    <a:pt x="244" y="98"/>
                  </a:lnTo>
                  <a:lnTo>
                    <a:pt x="171" y="171"/>
                  </a:lnTo>
                  <a:lnTo>
                    <a:pt x="98" y="269"/>
                  </a:lnTo>
                  <a:lnTo>
                    <a:pt x="25" y="366"/>
                  </a:lnTo>
                  <a:lnTo>
                    <a:pt x="1" y="464"/>
                  </a:lnTo>
                  <a:lnTo>
                    <a:pt x="1" y="585"/>
                  </a:lnTo>
                  <a:lnTo>
                    <a:pt x="1" y="1998"/>
                  </a:lnTo>
                  <a:lnTo>
                    <a:pt x="1754" y="1998"/>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69;p37">
              <a:extLst>
                <a:ext uri="{FF2B5EF4-FFF2-40B4-BE49-F238E27FC236}">
                  <a16:creationId xmlns:a16="http://schemas.microsoft.com/office/drawing/2014/main" id="{4B47F979-EA09-4E50-B74D-0A3B996C8BA3}"/>
                </a:ext>
              </a:extLst>
            </p:cNvPr>
            <p:cNvSpPr/>
            <p:nvPr/>
          </p:nvSpPr>
          <p:spPr>
            <a:xfrm>
              <a:off x="4808525" y="549250"/>
              <a:ext cx="43875" cy="186325"/>
            </a:xfrm>
            <a:custGeom>
              <a:avLst/>
              <a:gdLst/>
              <a:ahLst/>
              <a:cxnLst/>
              <a:rect l="l" t="t" r="r" b="b"/>
              <a:pathLst>
                <a:path w="1755" h="7453" fill="none" extrusionOk="0">
                  <a:moveTo>
                    <a:pt x="1" y="0"/>
                  </a:moveTo>
                  <a:lnTo>
                    <a:pt x="1" y="7453"/>
                  </a:lnTo>
                  <a:lnTo>
                    <a:pt x="1754" y="7453"/>
                  </a:lnTo>
                  <a:lnTo>
                    <a:pt x="1754"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Slide Number Placeholder 31">
            <a:extLst>
              <a:ext uri="{FF2B5EF4-FFF2-40B4-BE49-F238E27FC236}">
                <a16:creationId xmlns:a16="http://schemas.microsoft.com/office/drawing/2014/main" id="{430309AE-4902-4E16-B33F-142596CF0D6C}"/>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pic>
        <p:nvPicPr>
          <p:cNvPr id="12" name="Obrázek 11">
            <a:extLst>
              <a:ext uri="{FF2B5EF4-FFF2-40B4-BE49-F238E27FC236}">
                <a16:creationId xmlns:a16="http://schemas.microsoft.com/office/drawing/2014/main" id="{C0BE0761-D009-B393-286E-5DCE4935E2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7375" y="4622387"/>
            <a:ext cx="2827026" cy="280211"/>
          </a:xfrm>
          <a:prstGeom prst="rect">
            <a:avLst/>
          </a:prstGeom>
        </p:spPr>
      </p:pic>
    </p:spTree>
    <p:extLst>
      <p:ext uri="{BB962C8B-B14F-4D97-AF65-F5344CB8AC3E}">
        <p14:creationId xmlns:p14="http://schemas.microsoft.com/office/powerpoint/2010/main" val="2672020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Nadpis + ikona poznamky">
    <p:spTree>
      <p:nvGrpSpPr>
        <p:cNvPr id="1" name=""/>
        <p:cNvGrpSpPr/>
        <p:nvPr/>
      </p:nvGrpSpPr>
      <p:grpSpPr>
        <a:xfrm>
          <a:off x="0" y="0"/>
          <a:ext cx="0" cy="0"/>
          <a:chOff x="0" y="0"/>
          <a:chExt cx="0" cy="0"/>
        </a:xfrm>
      </p:grpSpPr>
      <p:sp>
        <p:nvSpPr>
          <p:cNvPr id="7" name="Google Shape;126;p8">
            <a:extLst>
              <a:ext uri="{FF2B5EF4-FFF2-40B4-BE49-F238E27FC236}">
                <a16:creationId xmlns:a16="http://schemas.microsoft.com/office/drawing/2014/main" id="{CB206FF0-AC03-4BBC-A205-8E3DC2DAD51F}"/>
              </a:ext>
            </a:extLst>
          </p:cNvPr>
          <p:cNvSpPr/>
          <p:nvPr userDrawn="1"/>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0" name="Google Shape;128;p8">
            <a:extLst>
              <a:ext uri="{FF2B5EF4-FFF2-40B4-BE49-F238E27FC236}">
                <a16:creationId xmlns:a16="http://schemas.microsoft.com/office/drawing/2014/main" id="{D38B0614-6762-4053-9AC5-4B924656EF66}"/>
              </a:ext>
            </a:extLst>
          </p:cNvPr>
          <p:cNvSpPr/>
          <p:nvPr userDrawn="1"/>
        </p:nvSpPr>
        <p:spPr>
          <a:xfrm rot="10800000" flipH="1">
            <a:off x="3" y="40"/>
            <a:ext cx="5434354" cy="132731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1" name="Google Shape;129;p8">
            <a:extLst>
              <a:ext uri="{FF2B5EF4-FFF2-40B4-BE49-F238E27FC236}">
                <a16:creationId xmlns:a16="http://schemas.microsoft.com/office/drawing/2014/main" id="{ABE268DA-6325-4C9E-B716-7FB183F5868E}"/>
              </a:ext>
            </a:extLst>
          </p:cNvPr>
          <p:cNvSpPr/>
          <p:nvPr userDrawn="1"/>
        </p:nvSpPr>
        <p:spPr>
          <a:xfrm rot="10800000" flipH="1">
            <a:off x="5428861" y="45"/>
            <a:ext cx="1327310" cy="132731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 name="Content Placeholder 2"/>
          <p:cNvSpPr>
            <a:spLocks noGrp="1"/>
          </p:cNvSpPr>
          <p:nvPr>
            <p:ph idx="1"/>
          </p:nvPr>
        </p:nvSpPr>
        <p:spPr>
          <a:xfrm>
            <a:off x="628650" y="1369219"/>
            <a:ext cx="7886700" cy="2975058"/>
          </a:xfrm>
        </p:spPr>
        <p:txBody>
          <a:bodyPr/>
          <a:lstStyle>
            <a:lvl1pPr>
              <a:buClr>
                <a:schemeClr val="tx1">
                  <a:lumMod val="20000"/>
                  <a:lumOff val="80000"/>
                </a:schemeClr>
              </a:buClr>
              <a:defRPr/>
            </a:lvl1pPr>
            <a:lvl2pPr>
              <a:buClr>
                <a:schemeClr val="tx1">
                  <a:lumMod val="20000"/>
                  <a:lumOff val="80000"/>
                </a:schemeClr>
              </a:buClr>
              <a:defRPr/>
            </a:lvl2pPr>
            <a:lvl3pPr>
              <a:buClr>
                <a:schemeClr val="tx1">
                  <a:lumMod val="20000"/>
                  <a:lumOff val="80000"/>
                </a:schemeClr>
              </a:buClr>
              <a:defRPr/>
            </a:lvl3pPr>
            <a:lvl4pPr>
              <a:buClr>
                <a:schemeClr val="tx1">
                  <a:lumMod val="20000"/>
                  <a:lumOff val="80000"/>
                </a:schemeClr>
              </a:buClr>
              <a:defRPr/>
            </a:lvl4pPr>
            <a:lvl5pPr>
              <a:buClr>
                <a:schemeClr val="tx1">
                  <a:lumMod val="20000"/>
                  <a:lumOff val="8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757226" y="4640356"/>
            <a:ext cx="3086100" cy="273844"/>
          </a:xfrm>
        </p:spPr>
        <p:txBody>
          <a:bodyPr/>
          <a:lstStyle/>
          <a:p>
            <a:endParaRPr lang="en-GB" dirty="0"/>
          </a:p>
        </p:txBody>
      </p:sp>
      <p:sp>
        <p:nvSpPr>
          <p:cNvPr id="8" name="Google Shape;131;p8">
            <a:extLst>
              <a:ext uri="{FF2B5EF4-FFF2-40B4-BE49-F238E27FC236}">
                <a16:creationId xmlns:a16="http://schemas.microsoft.com/office/drawing/2014/main" id="{57C8D854-DCF6-4D3B-94BA-3C6E352C68B7}"/>
              </a:ext>
            </a:extLst>
          </p:cNvPr>
          <p:cNvSpPr/>
          <p:nvPr userDrawn="1"/>
        </p:nvSpPr>
        <p:spPr>
          <a:xfrm rot="10800000" flipH="1">
            <a:off x="-4" y="381007"/>
            <a:ext cx="6303907" cy="77174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9" name="Google Shape;132;p8">
            <a:extLst>
              <a:ext uri="{FF2B5EF4-FFF2-40B4-BE49-F238E27FC236}">
                <a16:creationId xmlns:a16="http://schemas.microsoft.com/office/drawing/2014/main" id="{4CFAE765-82C9-4448-8DCF-52048A2FAE02}"/>
              </a:ext>
            </a:extLst>
          </p:cNvPr>
          <p:cNvSpPr/>
          <p:nvPr userDrawn="1"/>
        </p:nvSpPr>
        <p:spPr>
          <a:xfrm rot="10800000" flipH="1">
            <a:off x="6300683" y="381007"/>
            <a:ext cx="771743" cy="771744"/>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2" name="Title 1"/>
          <p:cNvSpPr>
            <a:spLocks noGrp="1"/>
          </p:cNvSpPr>
          <p:nvPr>
            <p:ph type="title"/>
          </p:nvPr>
        </p:nvSpPr>
        <p:spPr>
          <a:xfrm>
            <a:off x="628650" y="381001"/>
            <a:ext cx="5683287" cy="771750"/>
          </a:xfrm>
        </p:spPr>
        <p:txBody>
          <a:bodyPr>
            <a:normAutofit/>
          </a:bodyPr>
          <a:lstStyle>
            <a:lvl1pPr>
              <a:defRPr sz="2400">
                <a:solidFill>
                  <a:schemeClr val="bg1"/>
                </a:solidFill>
              </a:defRPr>
            </a:lvl1pPr>
          </a:lstStyle>
          <a:p>
            <a:r>
              <a:rPr lang="en-US"/>
              <a:t>Click to edit Master title style</a:t>
            </a:r>
            <a:endParaRPr lang="en-US" dirty="0"/>
          </a:p>
        </p:txBody>
      </p:sp>
      <p:grpSp>
        <p:nvGrpSpPr>
          <p:cNvPr id="13" name="Google Shape;31;p3">
            <a:extLst>
              <a:ext uri="{FF2B5EF4-FFF2-40B4-BE49-F238E27FC236}">
                <a16:creationId xmlns:a16="http://schemas.microsoft.com/office/drawing/2014/main" id="{A86AD7D1-4BA6-477E-BD6D-710EFD0F96C5}"/>
              </a:ext>
            </a:extLst>
          </p:cNvPr>
          <p:cNvGrpSpPr/>
          <p:nvPr userDrawn="1"/>
        </p:nvGrpSpPr>
        <p:grpSpPr>
          <a:xfrm>
            <a:off x="6946842" y="4472723"/>
            <a:ext cx="2202830" cy="670795"/>
            <a:chOff x="5575242" y="4472723"/>
            <a:chExt cx="2202830" cy="670795"/>
          </a:xfrm>
        </p:grpSpPr>
        <p:sp>
          <p:nvSpPr>
            <p:cNvPr id="14" name="Google Shape;32;p3">
              <a:extLst>
                <a:ext uri="{FF2B5EF4-FFF2-40B4-BE49-F238E27FC236}">
                  <a16:creationId xmlns:a16="http://schemas.microsoft.com/office/drawing/2014/main" id="{B940D4FE-25DF-411C-BA88-0C87DFA768B6}"/>
                </a:ext>
              </a:extLst>
            </p:cNvPr>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nvGrpSpPr>
            <p:cNvPr id="15" name="Google Shape;33;p3">
              <a:extLst>
                <a:ext uri="{FF2B5EF4-FFF2-40B4-BE49-F238E27FC236}">
                  <a16:creationId xmlns:a16="http://schemas.microsoft.com/office/drawing/2014/main" id="{E25D22C4-E685-4C07-8A9A-F07C0696B855}"/>
                </a:ext>
              </a:extLst>
            </p:cNvPr>
            <p:cNvGrpSpPr/>
            <p:nvPr/>
          </p:nvGrpSpPr>
          <p:grpSpPr>
            <a:xfrm flipH="1">
              <a:off x="5734850" y="4472723"/>
              <a:ext cx="2040837" cy="670795"/>
              <a:chOff x="1297954" y="330075"/>
              <a:chExt cx="5169293" cy="1699506"/>
            </a:xfrm>
          </p:grpSpPr>
          <p:sp>
            <p:nvSpPr>
              <p:cNvPr id="19" name="Google Shape;34;p3">
                <a:extLst>
                  <a:ext uri="{FF2B5EF4-FFF2-40B4-BE49-F238E27FC236}">
                    <a16:creationId xmlns:a16="http://schemas.microsoft.com/office/drawing/2014/main" id="{FC6D5FDA-DBAF-4C0F-B871-EAB1B105121D}"/>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20" name="Google Shape;35;p3">
                <a:extLst>
                  <a:ext uri="{FF2B5EF4-FFF2-40B4-BE49-F238E27FC236}">
                    <a16:creationId xmlns:a16="http://schemas.microsoft.com/office/drawing/2014/main" id="{8A8FA6B0-9D4E-4816-82E0-763A17904949}"/>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nvGrpSpPr>
            <p:cNvPr id="16" name="Google Shape;36;p3">
              <a:extLst>
                <a:ext uri="{FF2B5EF4-FFF2-40B4-BE49-F238E27FC236}">
                  <a16:creationId xmlns:a16="http://schemas.microsoft.com/office/drawing/2014/main" id="{5F4A31AC-94FF-4688-80ED-45F8A0CE3C28}"/>
                </a:ext>
              </a:extLst>
            </p:cNvPr>
            <p:cNvGrpSpPr/>
            <p:nvPr userDrawn="1"/>
          </p:nvGrpSpPr>
          <p:grpSpPr>
            <a:xfrm flipH="1">
              <a:off x="5578209" y="4646738"/>
              <a:ext cx="2199863" cy="304563"/>
              <a:chOff x="-5827153" y="330075"/>
              <a:chExt cx="12276018" cy="1699569"/>
            </a:xfrm>
          </p:grpSpPr>
          <p:sp>
            <p:nvSpPr>
              <p:cNvPr id="17" name="Google Shape;37;p3">
                <a:extLst>
                  <a:ext uri="{FF2B5EF4-FFF2-40B4-BE49-F238E27FC236}">
                    <a16:creationId xmlns:a16="http://schemas.microsoft.com/office/drawing/2014/main" id="{DF7C6D8A-D74A-4D67-8AA7-B0E52C854804}"/>
                  </a:ext>
                </a:extLst>
              </p:cNvPr>
              <p:cNvSpPr/>
              <p:nvPr userDrawn="1"/>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18" name="Google Shape;38;p3">
                <a:extLst>
                  <a:ext uri="{FF2B5EF4-FFF2-40B4-BE49-F238E27FC236}">
                    <a16:creationId xmlns:a16="http://schemas.microsoft.com/office/drawing/2014/main" id="{4A8AF63B-AF17-4DBB-A37A-A807EEA833EF}"/>
                  </a:ext>
                </a:extLst>
              </p:cNvPr>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grpSp>
        <p:nvGrpSpPr>
          <p:cNvPr id="32" name="Google Shape;536;p37">
            <a:extLst>
              <a:ext uri="{FF2B5EF4-FFF2-40B4-BE49-F238E27FC236}">
                <a16:creationId xmlns:a16="http://schemas.microsoft.com/office/drawing/2014/main" id="{2D4E5A29-1058-4988-B6D3-E59EEC227FEA}"/>
              </a:ext>
            </a:extLst>
          </p:cNvPr>
          <p:cNvGrpSpPr>
            <a:grpSpLocks noChangeAspect="1"/>
          </p:cNvGrpSpPr>
          <p:nvPr userDrawn="1"/>
        </p:nvGrpSpPr>
        <p:grpSpPr>
          <a:xfrm>
            <a:off x="165085" y="560475"/>
            <a:ext cx="309041" cy="403123"/>
            <a:chOff x="590250" y="244200"/>
            <a:chExt cx="407975" cy="532175"/>
          </a:xfrm>
        </p:grpSpPr>
        <p:sp>
          <p:nvSpPr>
            <p:cNvPr id="33" name="Google Shape;537;p37">
              <a:extLst>
                <a:ext uri="{FF2B5EF4-FFF2-40B4-BE49-F238E27FC236}">
                  <a16:creationId xmlns:a16="http://schemas.microsoft.com/office/drawing/2014/main" id="{338DD94C-3627-4395-BFCE-AA8A11440D3C}"/>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8;p37">
              <a:extLst>
                <a:ext uri="{FF2B5EF4-FFF2-40B4-BE49-F238E27FC236}">
                  <a16:creationId xmlns:a16="http://schemas.microsoft.com/office/drawing/2014/main" id="{2FC8501C-CB7D-4A6A-B5F2-87988F8484DE}"/>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9;p37">
              <a:extLst>
                <a:ext uri="{FF2B5EF4-FFF2-40B4-BE49-F238E27FC236}">
                  <a16:creationId xmlns:a16="http://schemas.microsoft.com/office/drawing/2014/main" id="{DACEA20F-2981-4594-9746-3CCCEA1826F5}"/>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0;p37">
              <a:extLst>
                <a:ext uri="{FF2B5EF4-FFF2-40B4-BE49-F238E27FC236}">
                  <a16:creationId xmlns:a16="http://schemas.microsoft.com/office/drawing/2014/main" id="{7499213B-E106-48AC-A62B-E96B279039F2}"/>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41;p37">
              <a:extLst>
                <a:ext uri="{FF2B5EF4-FFF2-40B4-BE49-F238E27FC236}">
                  <a16:creationId xmlns:a16="http://schemas.microsoft.com/office/drawing/2014/main" id="{F2BF0DBD-6441-4FD0-B379-4FA06A6B72C9}"/>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42;p37">
              <a:extLst>
                <a:ext uri="{FF2B5EF4-FFF2-40B4-BE49-F238E27FC236}">
                  <a16:creationId xmlns:a16="http://schemas.microsoft.com/office/drawing/2014/main" id="{613DFD32-B766-41DB-8BD1-0C9C10E1F633}"/>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43;p37">
              <a:extLst>
                <a:ext uri="{FF2B5EF4-FFF2-40B4-BE49-F238E27FC236}">
                  <a16:creationId xmlns:a16="http://schemas.microsoft.com/office/drawing/2014/main" id="{A35449E0-C9E9-4715-A406-8330ADB0CB07}"/>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44;p37">
              <a:extLst>
                <a:ext uri="{FF2B5EF4-FFF2-40B4-BE49-F238E27FC236}">
                  <a16:creationId xmlns:a16="http://schemas.microsoft.com/office/drawing/2014/main" id="{D7E787D6-841E-4396-A36C-914756D63918}"/>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45;p37">
              <a:extLst>
                <a:ext uri="{FF2B5EF4-FFF2-40B4-BE49-F238E27FC236}">
                  <a16:creationId xmlns:a16="http://schemas.microsoft.com/office/drawing/2014/main" id="{646930BE-D85A-4831-AB5F-68E525A24CFC}"/>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46;p37">
              <a:extLst>
                <a:ext uri="{FF2B5EF4-FFF2-40B4-BE49-F238E27FC236}">
                  <a16:creationId xmlns:a16="http://schemas.microsoft.com/office/drawing/2014/main" id="{64C1A0B0-328D-4E6A-9E5A-0418F78171E2}"/>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47;p37">
              <a:extLst>
                <a:ext uri="{FF2B5EF4-FFF2-40B4-BE49-F238E27FC236}">
                  <a16:creationId xmlns:a16="http://schemas.microsoft.com/office/drawing/2014/main" id="{98976C8A-D863-4C90-B5E6-A965AA9F6F3B}"/>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8;p37">
              <a:extLst>
                <a:ext uri="{FF2B5EF4-FFF2-40B4-BE49-F238E27FC236}">
                  <a16:creationId xmlns:a16="http://schemas.microsoft.com/office/drawing/2014/main" id="{9A353618-F732-468E-BD40-92EC15809A5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9;p37">
              <a:extLst>
                <a:ext uri="{FF2B5EF4-FFF2-40B4-BE49-F238E27FC236}">
                  <a16:creationId xmlns:a16="http://schemas.microsoft.com/office/drawing/2014/main" id="{4E1888F5-F603-4128-B0C8-2EA9D2CA20E7}"/>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50;p37">
              <a:extLst>
                <a:ext uri="{FF2B5EF4-FFF2-40B4-BE49-F238E27FC236}">
                  <a16:creationId xmlns:a16="http://schemas.microsoft.com/office/drawing/2014/main" id="{AA38D9BF-9888-4448-B447-03DAC8EAA9AA}"/>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Slide Number Placeholder 31">
            <a:extLst>
              <a:ext uri="{FF2B5EF4-FFF2-40B4-BE49-F238E27FC236}">
                <a16:creationId xmlns:a16="http://schemas.microsoft.com/office/drawing/2014/main" id="{77D086C2-53A9-473C-8985-9239B9D422C9}"/>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pic>
        <p:nvPicPr>
          <p:cNvPr id="12" name="Obrázek 11">
            <a:extLst>
              <a:ext uri="{FF2B5EF4-FFF2-40B4-BE49-F238E27FC236}">
                <a16:creationId xmlns:a16="http://schemas.microsoft.com/office/drawing/2014/main" id="{AD88F53C-0995-D379-2978-889A603024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7375" y="4622387"/>
            <a:ext cx="2827026" cy="280211"/>
          </a:xfrm>
          <a:prstGeom prst="rect">
            <a:avLst/>
          </a:prstGeom>
        </p:spPr>
      </p:pic>
    </p:spTree>
    <p:extLst>
      <p:ext uri="{BB962C8B-B14F-4D97-AF65-F5344CB8AC3E}">
        <p14:creationId xmlns:p14="http://schemas.microsoft.com/office/powerpoint/2010/main" val="2322420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Nadpis bez ikony">
    <p:spTree>
      <p:nvGrpSpPr>
        <p:cNvPr id="1" name=""/>
        <p:cNvGrpSpPr/>
        <p:nvPr/>
      </p:nvGrpSpPr>
      <p:grpSpPr>
        <a:xfrm>
          <a:off x="0" y="0"/>
          <a:ext cx="0" cy="0"/>
          <a:chOff x="0" y="0"/>
          <a:chExt cx="0" cy="0"/>
        </a:xfrm>
      </p:grpSpPr>
      <p:sp>
        <p:nvSpPr>
          <p:cNvPr id="7" name="Google Shape;126;p8">
            <a:extLst>
              <a:ext uri="{FF2B5EF4-FFF2-40B4-BE49-F238E27FC236}">
                <a16:creationId xmlns:a16="http://schemas.microsoft.com/office/drawing/2014/main" id="{CB206FF0-AC03-4BBC-A205-8E3DC2DAD51F}"/>
              </a:ext>
            </a:extLst>
          </p:cNvPr>
          <p:cNvSpPr/>
          <p:nvPr userDrawn="1"/>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0" name="Google Shape;128;p8">
            <a:extLst>
              <a:ext uri="{FF2B5EF4-FFF2-40B4-BE49-F238E27FC236}">
                <a16:creationId xmlns:a16="http://schemas.microsoft.com/office/drawing/2014/main" id="{D38B0614-6762-4053-9AC5-4B924656EF66}"/>
              </a:ext>
            </a:extLst>
          </p:cNvPr>
          <p:cNvSpPr/>
          <p:nvPr userDrawn="1"/>
        </p:nvSpPr>
        <p:spPr>
          <a:xfrm rot="10800000" flipH="1">
            <a:off x="3" y="40"/>
            <a:ext cx="5434354" cy="132731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1" name="Google Shape;129;p8">
            <a:extLst>
              <a:ext uri="{FF2B5EF4-FFF2-40B4-BE49-F238E27FC236}">
                <a16:creationId xmlns:a16="http://schemas.microsoft.com/office/drawing/2014/main" id="{ABE268DA-6325-4C9E-B716-7FB183F5868E}"/>
              </a:ext>
            </a:extLst>
          </p:cNvPr>
          <p:cNvSpPr/>
          <p:nvPr userDrawn="1"/>
        </p:nvSpPr>
        <p:spPr>
          <a:xfrm rot="10800000" flipH="1">
            <a:off x="5428861" y="45"/>
            <a:ext cx="1327310" cy="132731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 name="Content Placeholder 2"/>
          <p:cNvSpPr>
            <a:spLocks noGrp="1"/>
          </p:cNvSpPr>
          <p:nvPr>
            <p:ph idx="1"/>
          </p:nvPr>
        </p:nvSpPr>
        <p:spPr>
          <a:xfrm>
            <a:off x="628650" y="1369219"/>
            <a:ext cx="7886700" cy="2975058"/>
          </a:xfrm>
        </p:spPr>
        <p:txBody>
          <a:bodyPr/>
          <a:lstStyle>
            <a:lvl1pPr>
              <a:buClr>
                <a:schemeClr val="tx1">
                  <a:lumMod val="20000"/>
                  <a:lumOff val="80000"/>
                </a:schemeClr>
              </a:buClr>
              <a:defRPr/>
            </a:lvl1pPr>
            <a:lvl2pPr>
              <a:buClr>
                <a:schemeClr val="tx1">
                  <a:lumMod val="20000"/>
                  <a:lumOff val="80000"/>
                </a:schemeClr>
              </a:buClr>
              <a:defRPr/>
            </a:lvl2pPr>
            <a:lvl3pPr>
              <a:buClr>
                <a:schemeClr val="tx1">
                  <a:lumMod val="20000"/>
                  <a:lumOff val="80000"/>
                </a:schemeClr>
              </a:buClr>
              <a:defRPr/>
            </a:lvl3pPr>
            <a:lvl4pPr>
              <a:buClr>
                <a:schemeClr val="tx1">
                  <a:lumMod val="20000"/>
                  <a:lumOff val="80000"/>
                </a:schemeClr>
              </a:buClr>
              <a:defRPr/>
            </a:lvl4pPr>
            <a:lvl5pPr>
              <a:buClr>
                <a:schemeClr val="tx1">
                  <a:lumMod val="20000"/>
                  <a:lumOff val="8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757226" y="4640356"/>
            <a:ext cx="3086100" cy="273844"/>
          </a:xfrm>
        </p:spPr>
        <p:txBody>
          <a:bodyPr/>
          <a:lstStyle/>
          <a:p>
            <a:endParaRPr lang="en-GB" dirty="0"/>
          </a:p>
        </p:txBody>
      </p:sp>
      <p:sp>
        <p:nvSpPr>
          <p:cNvPr id="8" name="Google Shape;131;p8">
            <a:extLst>
              <a:ext uri="{FF2B5EF4-FFF2-40B4-BE49-F238E27FC236}">
                <a16:creationId xmlns:a16="http://schemas.microsoft.com/office/drawing/2014/main" id="{57C8D854-DCF6-4D3B-94BA-3C6E352C68B7}"/>
              </a:ext>
            </a:extLst>
          </p:cNvPr>
          <p:cNvSpPr/>
          <p:nvPr userDrawn="1"/>
        </p:nvSpPr>
        <p:spPr>
          <a:xfrm rot="10800000" flipH="1">
            <a:off x="-4" y="381007"/>
            <a:ext cx="6303907" cy="77174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9" name="Google Shape;132;p8">
            <a:extLst>
              <a:ext uri="{FF2B5EF4-FFF2-40B4-BE49-F238E27FC236}">
                <a16:creationId xmlns:a16="http://schemas.microsoft.com/office/drawing/2014/main" id="{4CFAE765-82C9-4448-8DCF-52048A2FAE02}"/>
              </a:ext>
            </a:extLst>
          </p:cNvPr>
          <p:cNvSpPr/>
          <p:nvPr userDrawn="1"/>
        </p:nvSpPr>
        <p:spPr>
          <a:xfrm rot="10800000" flipH="1">
            <a:off x="6300683" y="381007"/>
            <a:ext cx="771743" cy="771744"/>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2" name="Title 1"/>
          <p:cNvSpPr>
            <a:spLocks noGrp="1"/>
          </p:cNvSpPr>
          <p:nvPr>
            <p:ph type="title"/>
          </p:nvPr>
        </p:nvSpPr>
        <p:spPr>
          <a:xfrm>
            <a:off x="628650" y="381001"/>
            <a:ext cx="5683287" cy="771750"/>
          </a:xfrm>
        </p:spPr>
        <p:txBody>
          <a:bodyPr>
            <a:normAutofit/>
          </a:bodyPr>
          <a:lstStyle>
            <a:lvl1pPr>
              <a:defRPr sz="2400">
                <a:solidFill>
                  <a:schemeClr val="bg1"/>
                </a:solidFill>
              </a:defRPr>
            </a:lvl1pPr>
          </a:lstStyle>
          <a:p>
            <a:r>
              <a:rPr lang="en-US"/>
              <a:t>Click to edit Master title style</a:t>
            </a:r>
            <a:endParaRPr lang="en-US" dirty="0"/>
          </a:p>
        </p:txBody>
      </p:sp>
      <p:grpSp>
        <p:nvGrpSpPr>
          <p:cNvPr id="13" name="Google Shape;31;p3">
            <a:extLst>
              <a:ext uri="{FF2B5EF4-FFF2-40B4-BE49-F238E27FC236}">
                <a16:creationId xmlns:a16="http://schemas.microsoft.com/office/drawing/2014/main" id="{A86AD7D1-4BA6-477E-BD6D-710EFD0F96C5}"/>
              </a:ext>
            </a:extLst>
          </p:cNvPr>
          <p:cNvGrpSpPr/>
          <p:nvPr userDrawn="1"/>
        </p:nvGrpSpPr>
        <p:grpSpPr>
          <a:xfrm>
            <a:off x="6946842" y="4472723"/>
            <a:ext cx="2202830" cy="670795"/>
            <a:chOff x="5575242" y="4472723"/>
            <a:chExt cx="2202830" cy="670795"/>
          </a:xfrm>
        </p:grpSpPr>
        <p:sp>
          <p:nvSpPr>
            <p:cNvPr id="14" name="Google Shape;32;p3">
              <a:extLst>
                <a:ext uri="{FF2B5EF4-FFF2-40B4-BE49-F238E27FC236}">
                  <a16:creationId xmlns:a16="http://schemas.microsoft.com/office/drawing/2014/main" id="{B940D4FE-25DF-411C-BA88-0C87DFA768B6}"/>
                </a:ext>
              </a:extLst>
            </p:cNvPr>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nvGrpSpPr>
            <p:cNvPr id="15" name="Google Shape;33;p3">
              <a:extLst>
                <a:ext uri="{FF2B5EF4-FFF2-40B4-BE49-F238E27FC236}">
                  <a16:creationId xmlns:a16="http://schemas.microsoft.com/office/drawing/2014/main" id="{E25D22C4-E685-4C07-8A9A-F07C0696B855}"/>
                </a:ext>
              </a:extLst>
            </p:cNvPr>
            <p:cNvGrpSpPr/>
            <p:nvPr/>
          </p:nvGrpSpPr>
          <p:grpSpPr>
            <a:xfrm flipH="1">
              <a:off x="5734850" y="4472723"/>
              <a:ext cx="2040837" cy="670795"/>
              <a:chOff x="1297954" y="330075"/>
              <a:chExt cx="5169293" cy="1699506"/>
            </a:xfrm>
          </p:grpSpPr>
          <p:sp>
            <p:nvSpPr>
              <p:cNvPr id="19" name="Google Shape;34;p3">
                <a:extLst>
                  <a:ext uri="{FF2B5EF4-FFF2-40B4-BE49-F238E27FC236}">
                    <a16:creationId xmlns:a16="http://schemas.microsoft.com/office/drawing/2014/main" id="{FC6D5FDA-DBAF-4C0F-B871-EAB1B105121D}"/>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20" name="Google Shape;35;p3">
                <a:extLst>
                  <a:ext uri="{FF2B5EF4-FFF2-40B4-BE49-F238E27FC236}">
                    <a16:creationId xmlns:a16="http://schemas.microsoft.com/office/drawing/2014/main" id="{8A8FA6B0-9D4E-4816-82E0-763A17904949}"/>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nvGrpSpPr>
            <p:cNvPr id="16" name="Google Shape;36;p3">
              <a:extLst>
                <a:ext uri="{FF2B5EF4-FFF2-40B4-BE49-F238E27FC236}">
                  <a16:creationId xmlns:a16="http://schemas.microsoft.com/office/drawing/2014/main" id="{5F4A31AC-94FF-4688-80ED-45F8A0CE3C28}"/>
                </a:ext>
              </a:extLst>
            </p:cNvPr>
            <p:cNvGrpSpPr/>
            <p:nvPr userDrawn="1"/>
          </p:nvGrpSpPr>
          <p:grpSpPr>
            <a:xfrm flipH="1">
              <a:off x="5578209" y="4646738"/>
              <a:ext cx="2199863" cy="304563"/>
              <a:chOff x="-5827153" y="330075"/>
              <a:chExt cx="12276018" cy="1699569"/>
            </a:xfrm>
          </p:grpSpPr>
          <p:sp>
            <p:nvSpPr>
              <p:cNvPr id="17" name="Google Shape;37;p3">
                <a:extLst>
                  <a:ext uri="{FF2B5EF4-FFF2-40B4-BE49-F238E27FC236}">
                    <a16:creationId xmlns:a16="http://schemas.microsoft.com/office/drawing/2014/main" id="{DF7C6D8A-D74A-4D67-8AA7-B0E52C854804}"/>
                  </a:ext>
                </a:extLst>
              </p:cNvPr>
              <p:cNvSpPr/>
              <p:nvPr userDrawn="1"/>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18" name="Google Shape;38;p3">
                <a:extLst>
                  <a:ext uri="{FF2B5EF4-FFF2-40B4-BE49-F238E27FC236}">
                    <a16:creationId xmlns:a16="http://schemas.microsoft.com/office/drawing/2014/main" id="{4A8AF63B-AF17-4DBB-A37A-A807EEA833EF}"/>
                  </a:ext>
                </a:extLst>
              </p:cNvPr>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sp>
        <p:nvSpPr>
          <p:cNvPr id="47" name="Slide Number Placeholder 31">
            <a:extLst>
              <a:ext uri="{FF2B5EF4-FFF2-40B4-BE49-F238E27FC236}">
                <a16:creationId xmlns:a16="http://schemas.microsoft.com/office/drawing/2014/main" id="{4D91774D-942C-42C6-A5EA-F55B68112CD1}"/>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pic>
        <p:nvPicPr>
          <p:cNvPr id="12" name="Obrázek 11">
            <a:extLst>
              <a:ext uri="{FF2B5EF4-FFF2-40B4-BE49-F238E27FC236}">
                <a16:creationId xmlns:a16="http://schemas.microsoft.com/office/drawing/2014/main" id="{3E76BAA2-952A-9BEF-F24B-779B5F446B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7375" y="4622387"/>
            <a:ext cx="2827026" cy="280211"/>
          </a:xfrm>
          <a:prstGeom prst="rect">
            <a:avLst/>
          </a:prstGeom>
        </p:spPr>
      </p:pic>
    </p:spTree>
    <p:extLst>
      <p:ext uri="{BB962C8B-B14F-4D97-AF65-F5344CB8AC3E}">
        <p14:creationId xmlns:p14="http://schemas.microsoft.com/office/powerpoint/2010/main" val="3213542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va sloupce + ikona B">
    <p:spTree>
      <p:nvGrpSpPr>
        <p:cNvPr id="1" name=""/>
        <p:cNvGrpSpPr/>
        <p:nvPr/>
      </p:nvGrpSpPr>
      <p:grpSpPr>
        <a:xfrm>
          <a:off x="0" y="0"/>
          <a:ext cx="0" cy="0"/>
          <a:chOff x="0" y="0"/>
          <a:chExt cx="0" cy="0"/>
        </a:xfrm>
      </p:grpSpPr>
      <p:sp>
        <p:nvSpPr>
          <p:cNvPr id="16" name="Google Shape;126;p8">
            <a:extLst>
              <a:ext uri="{FF2B5EF4-FFF2-40B4-BE49-F238E27FC236}">
                <a16:creationId xmlns:a16="http://schemas.microsoft.com/office/drawing/2014/main" id="{339231B1-8087-4DA3-95A7-EED0A60F0074}"/>
              </a:ext>
            </a:extLst>
          </p:cNvPr>
          <p:cNvSpPr/>
          <p:nvPr userDrawn="1"/>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 name="Content Placeholder 2"/>
          <p:cNvSpPr>
            <a:spLocks noGrp="1"/>
          </p:cNvSpPr>
          <p:nvPr>
            <p:ph sz="half" idx="1"/>
          </p:nvPr>
        </p:nvSpPr>
        <p:spPr>
          <a:xfrm>
            <a:off x="628650" y="1369219"/>
            <a:ext cx="3886200" cy="3039723"/>
          </a:xfrm>
        </p:spPr>
        <p:txBody>
          <a:bodyPr/>
          <a:lstStyle>
            <a:lvl1pPr>
              <a:buClr>
                <a:schemeClr val="tx1">
                  <a:lumMod val="20000"/>
                  <a:lumOff val="80000"/>
                </a:schemeClr>
              </a:buClr>
              <a:defRPr/>
            </a:lvl1pPr>
            <a:lvl2pPr>
              <a:buClr>
                <a:schemeClr val="tx1">
                  <a:lumMod val="20000"/>
                  <a:lumOff val="80000"/>
                </a:schemeClr>
              </a:buClr>
              <a:defRPr/>
            </a:lvl2pPr>
            <a:lvl3pPr>
              <a:buClr>
                <a:schemeClr val="tx1">
                  <a:lumMod val="20000"/>
                  <a:lumOff val="80000"/>
                </a:schemeClr>
              </a:buClr>
              <a:defRPr/>
            </a:lvl3pPr>
            <a:lvl4pPr>
              <a:buClr>
                <a:schemeClr val="tx1">
                  <a:lumMod val="20000"/>
                  <a:lumOff val="80000"/>
                </a:schemeClr>
              </a:buClr>
              <a:defRPr/>
            </a:lvl4pPr>
            <a:lvl5pPr>
              <a:buClr>
                <a:schemeClr val="tx1">
                  <a:lumMod val="20000"/>
                  <a:lumOff val="8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039723"/>
          </a:xfrm>
        </p:spPr>
        <p:txBody>
          <a:bodyPr/>
          <a:lstStyle>
            <a:lvl1pPr>
              <a:buClr>
                <a:schemeClr val="tx1">
                  <a:lumMod val="20000"/>
                  <a:lumOff val="80000"/>
                </a:schemeClr>
              </a:buClr>
              <a:defRPr/>
            </a:lvl1pPr>
            <a:lvl2pPr>
              <a:buClr>
                <a:schemeClr val="tx1">
                  <a:lumMod val="20000"/>
                  <a:lumOff val="80000"/>
                </a:schemeClr>
              </a:buClr>
              <a:defRPr/>
            </a:lvl2pPr>
            <a:lvl3pPr>
              <a:buClr>
                <a:schemeClr val="tx1">
                  <a:lumMod val="20000"/>
                  <a:lumOff val="80000"/>
                </a:schemeClr>
              </a:buClr>
              <a:defRPr/>
            </a:lvl3pPr>
            <a:lvl4pPr>
              <a:buClr>
                <a:schemeClr val="tx1">
                  <a:lumMod val="20000"/>
                  <a:lumOff val="80000"/>
                </a:schemeClr>
              </a:buClr>
              <a:defRPr/>
            </a:lvl4pPr>
            <a:lvl5pPr>
              <a:buClr>
                <a:schemeClr val="tx1">
                  <a:lumMod val="20000"/>
                  <a:lumOff val="8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Google Shape;128;p8">
            <a:extLst>
              <a:ext uri="{FF2B5EF4-FFF2-40B4-BE49-F238E27FC236}">
                <a16:creationId xmlns:a16="http://schemas.microsoft.com/office/drawing/2014/main" id="{71994AC2-60FF-4980-84E3-113D54181682}"/>
              </a:ext>
            </a:extLst>
          </p:cNvPr>
          <p:cNvSpPr/>
          <p:nvPr userDrawn="1"/>
        </p:nvSpPr>
        <p:spPr>
          <a:xfrm rot="10800000" flipH="1">
            <a:off x="3" y="40"/>
            <a:ext cx="5434354" cy="132731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5" name="Google Shape;129;p8">
            <a:extLst>
              <a:ext uri="{FF2B5EF4-FFF2-40B4-BE49-F238E27FC236}">
                <a16:creationId xmlns:a16="http://schemas.microsoft.com/office/drawing/2014/main" id="{14EC28D6-D106-4460-AB69-AA8450C63E19}"/>
              </a:ext>
            </a:extLst>
          </p:cNvPr>
          <p:cNvSpPr/>
          <p:nvPr userDrawn="1"/>
        </p:nvSpPr>
        <p:spPr>
          <a:xfrm rot="10800000" flipH="1">
            <a:off x="5428861" y="45"/>
            <a:ext cx="1327310" cy="132731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7" name="Google Shape;131;p8">
            <a:extLst>
              <a:ext uri="{FF2B5EF4-FFF2-40B4-BE49-F238E27FC236}">
                <a16:creationId xmlns:a16="http://schemas.microsoft.com/office/drawing/2014/main" id="{F3466E92-473B-4BBB-8906-419CCFA3E855}"/>
              </a:ext>
            </a:extLst>
          </p:cNvPr>
          <p:cNvSpPr/>
          <p:nvPr userDrawn="1"/>
        </p:nvSpPr>
        <p:spPr>
          <a:xfrm rot="10800000" flipH="1">
            <a:off x="-4" y="381007"/>
            <a:ext cx="6303907" cy="77174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8" name="Google Shape;132;p8">
            <a:extLst>
              <a:ext uri="{FF2B5EF4-FFF2-40B4-BE49-F238E27FC236}">
                <a16:creationId xmlns:a16="http://schemas.microsoft.com/office/drawing/2014/main" id="{104C1236-FEE7-4BB5-AA8D-DE62F51D1D53}"/>
              </a:ext>
            </a:extLst>
          </p:cNvPr>
          <p:cNvSpPr/>
          <p:nvPr userDrawn="1"/>
        </p:nvSpPr>
        <p:spPr>
          <a:xfrm rot="10800000" flipH="1">
            <a:off x="6300683" y="381007"/>
            <a:ext cx="771743" cy="771744"/>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pic>
        <p:nvPicPr>
          <p:cNvPr id="19" name="Picture 18" descr="A picture containing drawing, plate&#10;&#10;Description automatically generated">
            <a:extLst>
              <a:ext uri="{FF2B5EF4-FFF2-40B4-BE49-F238E27FC236}">
                <a16:creationId xmlns:a16="http://schemas.microsoft.com/office/drawing/2014/main" id="{824A5CF3-3694-46EA-A5ED-4901BD60CEA3}"/>
              </a:ext>
            </a:extLst>
          </p:cNvPr>
          <p:cNvPicPr>
            <a:picLocks noChangeAspect="1"/>
          </p:cNvPicPr>
          <p:nvPr userDrawn="1"/>
        </p:nvPicPr>
        <p:blipFill>
          <a:blip r:embed="rId2"/>
          <a:stretch>
            <a:fillRect/>
          </a:stretch>
        </p:blipFill>
        <p:spPr>
          <a:xfrm>
            <a:off x="117375" y="614600"/>
            <a:ext cx="338172" cy="304551"/>
          </a:xfrm>
          <a:prstGeom prst="rect">
            <a:avLst/>
          </a:prstGeom>
        </p:spPr>
      </p:pic>
      <p:sp>
        <p:nvSpPr>
          <p:cNvPr id="20" name="Title 1">
            <a:extLst>
              <a:ext uri="{FF2B5EF4-FFF2-40B4-BE49-F238E27FC236}">
                <a16:creationId xmlns:a16="http://schemas.microsoft.com/office/drawing/2014/main" id="{F8A8A55A-9387-4196-96F6-9553E2A3927E}"/>
              </a:ext>
            </a:extLst>
          </p:cNvPr>
          <p:cNvSpPr>
            <a:spLocks noGrp="1"/>
          </p:cNvSpPr>
          <p:nvPr>
            <p:ph type="title"/>
          </p:nvPr>
        </p:nvSpPr>
        <p:spPr>
          <a:xfrm>
            <a:off x="628650" y="381001"/>
            <a:ext cx="5683287" cy="771750"/>
          </a:xfrm>
        </p:spPr>
        <p:txBody>
          <a:bodyPr>
            <a:normAutofit/>
          </a:bodyPr>
          <a:lstStyle>
            <a:lvl1pPr>
              <a:defRPr sz="2400">
                <a:solidFill>
                  <a:schemeClr val="bg1"/>
                </a:solidFill>
              </a:defRPr>
            </a:lvl1pPr>
          </a:lstStyle>
          <a:p>
            <a:r>
              <a:rPr lang="en-US"/>
              <a:t>Click to edit Master title style</a:t>
            </a:r>
            <a:endParaRPr lang="en-US" dirty="0"/>
          </a:p>
        </p:txBody>
      </p:sp>
      <p:sp>
        <p:nvSpPr>
          <p:cNvPr id="21" name="Footer Placeholder 4">
            <a:extLst>
              <a:ext uri="{FF2B5EF4-FFF2-40B4-BE49-F238E27FC236}">
                <a16:creationId xmlns:a16="http://schemas.microsoft.com/office/drawing/2014/main" id="{F612E40C-CC94-493C-9BD4-00B2315C1A0B}"/>
              </a:ext>
            </a:extLst>
          </p:cNvPr>
          <p:cNvSpPr>
            <a:spLocks noGrp="1"/>
          </p:cNvSpPr>
          <p:nvPr>
            <p:ph type="ftr" sz="quarter" idx="11"/>
          </p:nvPr>
        </p:nvSpPr>
        <p:spPr>
          <a:xfrm>
            <a:off x="3757226" y="4640356"/>
            <a:ext cx="3086100" cy="273844"/>
          </a:xfrm>
        </p:spPr>
        <p:txBody>
          <a:bodyPr/>
          <a:lstStyle/>
          <a:p>
            <a:endParaRPr lang="en-GB" dirty="0"/>
          </a:p>
        </p:txBody>
      </p:sp>
      <p:grpSp>
        <p:nvGrpSpPr>
          <p:cNvPr id="22" name="Google Shape;31;p3">
            <a:extLst>
              <a:ext uri="{FF2B5EF4-FFF2-40B4-BE49-F238E27FC236}">
                <a16:creationId xmlns:a16="http://schemas.microsoft.com/office/drawing/2014/main" id="{F441B43C-D1F1-40A4-BB18-0B7DDDB44C8D}"/>
              </a:ext>
            </a:extLst>
          </p:cNvPr>
          <p:cNvGrpSpPr/>
          <p:nvPr userDrawn="1"/>
        </p:nvGrpSpPr>
        <p:grpSpPr>
          <a:xfrm>
            <a:off x="6946842" y="4472723"/>
            <a:ext cx="2202830" cy="670795"/>
            <a:chOff x="5575242" y="4472723"/>
            <a:chExt cx="2202830" cy="670795"/>
          </a:xfrm>
        </p:grpSpPr>
        <p:sp>
          <p:nvSpPr>
            <p:cNvPr id="23" name="Google Shape;32;p3">
              <a:extLst>
                <a:ext uri="{FF2B5EF4-FFF2-40B4-BE49-F238E27FC236}">
                  <a16:creationId xmlns:a16="http://schemas.microsoft.com/office/drawing/2014/main" id="{A0CAFDFE-BFA3-4A40-B7D6-F6E03FC33156}"/>
                </a:ext>
              </a:extLst>
            </p:cNvPr>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nvGrpSpPr>
            <p:cNvPr id="24" name="Google Shape;33;p3">
              <a:extLst>
                <a:ext uri="{FF2B5EF4-FFF2-40B4-BE49-F238E27FC236}">
                  <a16:creationId xmlns:a16="http://schemas.microsoft.com/office/drawing/2014/main" id="{86243509-A29A-4827-AC6B-A970BB5F8373}"/>
                </a:ext>
              </a:extLst>
            </p:cNvPr>
            <p:cNvGrpSpPr/>
            <p:nvPr/>
          </p:nvGrpSpPr>
          <p:grpSpPr>
            <a:xfrm flipH="1">
              <a:off x="5734850" y="4472723"/>
              <a:ext cx="2040837" cy="670795"/>
              <a:chOff x="1297954" y="330075"/>
              <a:chExt cx="5169293" cy="1699506"/>
            </a:xfrm>
          </p:grpSpPr>
          <p:sp>
            <p:nvSpPr>
              <p:cNvPr id="28" name="Google Shape;34;p3">
                <a:extLst>
                  <a:ext uri="{FF2B5EF4-FFF2-40B4-BE49-F238E27FC236}">
                    <a16:creationId xmlns:a16="http://schemas.microsoft.com/office/drawing/2014/main" id="{15A13CFE-6F80-4699-BFB9-C1E7C3C992C2}"/>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29" name="Google Shape;35;p3">
                <a:extLst>
                  <a:ext uri="{FF2B5EF4-FFF2-40B4-BE49-F238E27FC236}">
                    <a16:creationId xmlns:a16="http://schemas.microsoft.com/office/drawing/2014/main" id="{AB6679C1-37AE-468C-9F5C-D302AEEBB28F}"/>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nvGrpSpPr>
            <p:cNvPr id="25" name="Google Shape;36;p3">
              <a:extLst>
                <a:ext uri="{FF2B5EF4-FFF2-40B4-BE49-F238E27FC236}">
                  <a16:creationId xmlns:a16="http://schemas.microsoft.com/office/drawing/2014/main" id="{D8D35212-6486-44EC-ACDD-8E4BF1212728}"/>
                </a:ext>
              </a:extLst>
            </p:cNvPr>
            <p:cNvGrpSpPr/>
            <p:nvPr userDrawn="1"/>
          </p:nvGrpSpPr>
          <p:grpSpPr>
            <a:xfrm flipH="1">
              <a:off x="5578209" y="4646738"/>
              <a:ext cx="2199863" cy="304563"/>
              <a:chOff x="-5827153" y="330075"/>
              <a:chExt cx="12276018" cy="1699569"/>
            </a:xfrm>
          </p:grpSpPr>
          <p:sp>
            <p:nvSpPr>
              <p:cNvPr id="26" name="Google Shape;37;p3">
                <a:extLst>
                  <a:ext uri="{FF2B5EF4-FFF2-40B4-BE49-F238E27FC236}">
                    <a16:creationId xmlns:a16="http://schemas.microsoft.com/office/drawing/2014/main" id="{A1FE7DCD-84EA-473B-82CE-F4088E169671}"/>
                  </a:ext>
                </a:extLst>
              </p:cNvPr>
              <p:cNvSpPr/>
              <p:nvPr userDrawn="1"/>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27" name="Google Shape;38;p3">
                <a:extLst>
                  <a:ext uri="{FF2B5EF4-FFF2-40B4-BE49-F238E27FC236}">
                    <a16:creationId xmlns:a16="http://schemas.microsoft.com/office/drawing/2014/main" id="{9F220E22-526F-484C-AE05-B02837B748B4}"/>
                  </a:ext>
                </a:extLst>
              </p:cNvPr>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sp>
        <p:nvSpPr>
          <p:cNvPr id="36" name="Slide Number Placeholder 31">
            <a:extLst>
              <a:ext uri="{FF2B5EF4-FFF2-40B4-BE49-F238E27FC236}">
                <a16:creationId xmlns:a16="http://schemas.microsoft.com/office/drawing/2014/main" id="{4B075784-F6C7-433F-8D1B-CA2B0305570B}"/>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pic>
        <p:nvPicPr>
          <p:cNvPr id="6" name="Obrázek 5">
            <a:extLst>
              <a:ext uri="{FF2B5EF4-FFF2-40B4-BE49-F238E27FC236}">
                <a16:creationId xmlns:a16="http://schemas.microsoft.com/office/drawing/2014/main" id="{A9B4D8A5-2E6D-4F84-B391-46AC41A195F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7375" y="4622387"/>
            <a:ext cx="2827026" cy="280211"/>
          </a:xfrm>
          <a:prstGeom prst="rect">
            <a:avLst/>
          </a:prstGeom>
        </p:spPr>
      </p:pic>
    </p:spTree>
    <p:extLst>
      <p:ext uri="{BB962C8B-B14F-4D97-AF65-F5344CB8AC3E}">
        <p14:creationId xmlns:p14="http://schemas.microsoft.com/office/powerpoint/2010/main" val="3996561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va sloupce bez ikony">
    <p:spTree>
      <p:nvGrpSpPr>
        <p:cNvPr id="1" name=""/>
        <p:cNvGrpSpPr/>
        <p:nvPr/>
      </p:nvGrpSpPr>
      <p:grpSpPr>
        <a:xfrm>
          <a:off x="0" y="0"/>
          <a:ext cx="0" cy="0"/>
          <a:chOff x="0" y="0"/>
          <a:chExt cx="0" cy="0"/>
        </a:xfrm>
      </p:grpSpPr>
      <p:sp>
        <p:nvSpPr>
          <p:cNvPr id="16" name="Google Shape;126;p8">
            <a:extLst>
              <a:ext uri="{FF2B5EF4-FFF2-40B4-BE49-F238E27FC236}">
                <a16:creationId xmlns:a16="http://schemas.microsoft.com/office/drawing/2014/main" id="{339231B1-8087-4DA3-95A7-EED0A60F0074}"/>
              </a:ext>
            </a:extLst>
          </p:cNvPr>
          <p:cNvSpPr/>
          <p:nvPr userDrawn="1"/>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 name="Content Placeholder 2"/>
          <p:cNvSpPr>
            <a:spLocks noGrp="1"/>
          </p:cNvSpPr>
          <p:nvPr>
            <p:ph sz="half" idx="1"/>
          </p:nvPr>
        </p:nvSpPr>
        <p:spPr>
          <a:xfrm>
            <a:off x="628650" y="1369219"/>
            <a:ext cx="3886200" cy="3039723"/>
          </a:xfrm>
        </p:spPr>
        <p:txBody>
          <a:bodyPr/>
          <a:lstStyle>
            <a:lvl1pPr>
              <a:buClr>
                <a:schemeClr val="tx1">
                  <a:lumMod val="20000"/>
                  <a:lumOff val="80000"/>
                </a:schemeClr>
              </a:buClr>
              <a:defRPr/>
            </a:lvl1pPr>
            <a:lvl2pPr>
              <a:buClr>
                <a:schemeClr val="tx1">
                  <a:lumMod val="20000"/>
                  <a:lumOff val="80000"/>
                </a:schemeClr>
              </a:buClr>
              <a:defRPr/>
            </a:lvl2pPr>
            <a:lvl3pPr>
              <a:buClr>
                <a:schemeClr val="tx1">
                  <a:lumMod val="20000"/>
                  <a:lumOff val="80000"/>
                </a:schemeClr>
              </a:buClr>
              <a:defRPr/>
            </a:lvl3pPr>
            <a:lvl4pPr>
              <a:buClr>
                <a:schemeClr val="tx1">
                  <a:lumMod val="20000"/>
                  <a:lumOff val="80000"/>
                </a:schemeClr>
              </a:buClr>
              <a:defRPr/>
            </a:lvl4pPr>
            <a:lvl5pPr>
              <a:buClr>
                <a:schemeClr val="tx1">
                  <a:lumMod val="20000"/>
                  <a:lumOff val="8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039723"/>
          </a:xfrm>
        </p:spPr>
        <p:txBody>
          <a:bodyPr/>
          <a:lstStyle>
            <a:lvl1pPr>
              <a:buClr>
                <a:schemeClr val="tx1">
                  <a:lumMod val="20000"/>
                  <a:lumOff val="80000"/>
                </a:schemeClr>
              </a:buClr>
              <a:defRPr/>
            </a:lvl1pPr>
            <a:lvl2pPr>
              <a:buClr>
                <a:schemeClr val="tx1">
                  <a:lumMod val="20000"/>
                  <a:lumOff val="80000"/>
                </a:schemeClr>
              </a:buClr>
              <a:defRPr/>
            </a:lvl2pPr>
            <a:lvl3pPr>
              <a:buClr>
                <a:schemeClr val="tx1">
                  <a:lumMod val="20000"/>
                  <a:lumOff val="80000"/>
                </a:schemeClr>
              </a:buClr>
              <a:defRPr/>
            </a:lvl3pPr>
            <a:lvl4pPr>
              <a:buClr>
                <a:schemeClr val="tx1">
                  <a:lumMod val="20000"/>
                  <a:lumOff val="80000"/>
                </a:schemeClr>
              </a:buClr>
              <a:defRPr/>
            </a:lvl4pPr>
            <a:lvl5pPr>
              <a:buClr>
                <a:schemeClr val="tx1">
                  <a:lumMod val="20000"/>
                  <a:lumOff val="8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Google Shape;128;p8">
            <a:extLst>
              <a:ext uri="{FF2B5EF4-FFF2-40B4-BE49-F238E27FC236}">
                <a16:creationId xmlns:a16="http://schemas.microsoft.com/office/drawing/2014/main" id="{71994AC2-60FF-4980-84E3-113D54181682}"/>
              </a:ext>
            </a:extLst>
          </p:cNvPr>
          <p:cNvSpPr/>
          <p:nvPr userDrawn="1"/>
        </p:nvSpPr>
        <p:spPr>
          <a:xfrm rot="10800000" flipH="1">
            <a:off x="3" y="40"/>
            <a:ext cx="5434354" cy="132731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5" name="Google Shape;129;p8">
            <a:extLst>
              <a:ext uri="{FF2B5EF4-FFF2-40B4-BE49-F238E27FC236}">
                <a16:creationId xmlns:a16="http://schemas.microsoft.com/office/drawing/2014/main" id="{14EC28D6-D106-4460-AB69-AA8450C63E19}"/>
              </a:ext>
            </a:extLst>
          </p:cNvPr>
          <p:cNvSpPr/>
          <p:nvPr userDrawn="1"/>
        </p:nvSpPr>
        <p:spPr>
          <a:xfrm rot="10800000" flipH="1">
            <a:off x="5428861" y="45"/>
            <a:ext cx="1327310" cy="132731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7" name="Google Shape;131;p8">
            <a:extLst>
              <a:ext uri="{FF2B5EF4-FFF2-40B4-BE49-F238E27FC236}">
                <a16:creationId xmlns:a16="http://schemas.microsoft.com/office/drawing/2014/main" id="{F3466E92-473B-4BBB-8906-419CCFA3E855}"/>
              </a:ext>
            </a:extLst>
          </p:cNvPr>
          <p:cNvSpPr/>
          <p:nvPr userDrawn="1"/>
        </p:nvSpPr>
        <p:spPr>
          <a:xfrm rot="10800000" flipH="1">
            <a:off x="-4" y="381007"/>
            <a:ext cx="6303907" cy="77174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8" name="Google Shape;132;p8">
            <a:extLst>
              <a:ext uri="{FF2B5EF4-FFF2-40B4-BE49-F238E27FC236}">
                <a16:creationId xmlns:a16="http://schemas.microsoft.com/office/drawing/2014/main" id="{104C1236-FEE7-4BB5-AA8D-DE62F51D1D53}"/>
              </a:ext>
            </a:extLst>
          </p:cNvPr>
          <p:cNvSpPr/>
          <p:nvPr userDrawn="1"/>
        </p:nvSpPr>
        <p:spPr>
          <a:xfrm rot="10800000" flipH="1">
            <a:off x="6300683" y="381007"/>
            <a:ext cx="771743" cy="771744"/>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20" name="Title 1">
            <a:extLst>
              <a:ext uri="{FF2B5EF4-FFF2-40B4-BE49-F238E27FC236}">
                <a16:creationId xmlns:a16="http://schemas.microsoft.com/office/drawing/2014/main" id="{F8A8A55A-9387-4196-96F6-9553E2A3927E}"/>
              </a:ext>
            </a:extLst>
          </p:cNvPr>
          <p:cNvSpPr>
            <a:spLocks noGrp="1"/>
          </p:cNvSpPr>
          <p:nvPr>
            <p:ph type="title"/>
          </p:nvPr>
        </p:nvSpPr>
        <p:spPr>
          <a:xfrm>
            <a:off x="628650" y="381001"/>
            <a:ext cx="5683287" cy="771750"/>
          </a:xfrm>
        </p:spPr>
        <p:txBody>
          <a:bodyPr>
            <a:normAutofit/>
          </a:bodyPr>
          <a:lstStyle>
            <a:lvl1pPr>
              <a:defRPr sz="2400">
                <a:solidFill>
                  <a:schemeClr val="bg1"/>
                </a:solidFill>
              </a:defRPr>
            </a:lvl1pPr>
          </a:lstStyle>
          <a:p>
            <a:r>
              <a:rPr lang="en-US" dirty="0"/>
              <a:t>Click to edit Master title style</a:t>
            </a:r>
          </a:p>
        </p:txBody>
      </p:sp>
      <p:sp>
        <p:nvSpPr>
          <p:cNvPr id="21" name="Footer Placeholder 4">
            <a:extLst>
              <a:ext uri="{FF2B5EF4-FFF2-40B4-BE49-F238E27FC236}">
                <a16:creationId xmlns:a16="http://schemas.microsoft.com/office/drawing/2014/main" id="{F612E40C-CC94-493C-9BD4-00B2315C1A0B}"/>
              </a:ext>
            </a:extLst>
          </p:cNvPr>
          <p:cNvSpPr>
            <a:spLocks noGrp="1"/>
          </p:cNvSpPr>
          <p:nvPr>
            <p:ph type="ftr" sz="quarter" idx="11"/>
          </p:nvPr>
        </p:nvSpPr>
        <p:spPr>
          <a:xfrm>
            <a:off x="3757226" y="4640356"/>
            <a:ext cx="3086100" cy="273844"/>
          </a:xfrm>
        </p:spPr>
        <p:txBody>
          <a:bodyPr/>
          <a:lstStyle/>
          <a:p>
            <a:endParaRPr lang="en-GB" dirty="0"/>
          </a:p>
        </p:txBody>
      </p:sp>
      <p:grpSp>
        <p:nvGrpSpPr>
          <p:cNvPr id="22" name="Google Shape;31;p3">
            <a:extLst>
              <a:ext uri="{FF2B5EF4-FFF2-40B4-BE49-F238E27FC236}">
                <a16:creationId xmlns:a16="http://schemas.microsoft.com/office/drawing/2014/main" id="{F441B43C-D1F1-40A4-BB18-0B7DDDB44C8D}"/>
              </a:ext>
            </a:extLst>
          </p:cNvPr>
          <p:cNvGrpSpPr/>
          <p:nvPr userDrawn="1"/>
        </p:nvGrpSpPr>
        <p:grpSpPr>
          <a:xfrm>
            <a:off x="6946842" y="4472723"/>
            <a:ext cx="2202830" cy="670795"/>
            <a:chOff x="5575242" y="4472723"/>
            <a:chExt cx="2202830" cy="670795"/>
          </a:xfrm>
        </p:grpSpPr>
        <p:sp>
          <p:nvSpPr>
            <p:cNvPr id="23" name="Google Shape;32;p3">
              <a:extLst>
                <a:ext uri="{FF2B5EF4-FFF2-40B4-BE49-F238E27FC236}">
                  <a16:creationId xmlns:a16="http://schemas.microsoft.com/office/drawing/2014/main" id="{A0CAFDFE-BFA3-4A40-B7D6-F6E03FC33156}"/>
                </a:ext>
              </a:extLst>
            </p:cNvPr>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nvGrpSpPr>
            <p:cNvPr id="24" name="Google Shape;33;p3">
              <a:extLst>
                <a:ext uri="{FF2B5EF4-FFF2-40B4-BE49-F238E27FC236}">
                  <a16:creationId xmlns:a16="http://schemas.microsoft.com/office/drawing/2014/main" id="{86243509-A29A-4827-AC6B-A970BB5F8373}"/>
                </a:ext>
              </a:extLst>
            </p:cNvPr>
            <p:cNvGrpSpPr/>
            <p:nvPr/>
          </p:nvGrpSpPr>
          <p:grpSpPr>
            <a:xfrm flipH="1">
              <a:off x="5734850" y="4472723"/>
              <a:ext cx="2040837" cy="670795"/>
              <a:chOff x="1297954" y="330075"/>
              <a:chExt cx="5169293" cy="1699506"/>
            </a:xfrm>
          </p:grpSpPr>
          <p:sp>
            <p:nvSpPr>
              <p:cNvPr id="28" name="Google Shape;34;p3">
                <a:extLst>
                  <a:ext uri="{FF2B5EF4-FFF2-40B4-BE49-F238E27FC236}">
                    <a16:creationId xmlns:a16="http://schemas.microsoft.com/office/drawing/2014/main" id="{15A13CFE-6F80-4699-BFB9-C1E7C3C992C2}"/>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29" name="Google Shape;35;p3">
                <a:extLst>
                  <a:ext uri="{FF2B5EF4-FFF2-40B4-BE49-F238E27FC236}">
                    <a16:creationId xmlns:a16="http://schemas.microsoft.com/office/drawing/2014/main" id="{AB6679C1-37AE-468C-9F5C-D302AEEBB28F}"/>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nvGrpSpPr>
            <p:cNvPr id="25" name="Google Shape;36;p3">
              <a:extLst>
                <a:ext uri="{FF2B5EF4-FFF2-40B4-BE49-F238E27FC236}">
                  <a16:creationId xmlns:a16="http://schemas.microsoft.com/office/drawing/2014/main" id="{D8D35212-6486-44EC-ACDD-8E4BF1212728}"/>
                </a:ext>
              </a:extLst>
            </p:cNvPr>
            <p:cNvGrpSpPr/>
            <p:nvPr userDrawn="1"/>
          </p:nvGrpSpPr>
          <p:grpSpPr>
            <a:xfrm flipH="1">
              <a:off x="5578209" y="4646738"/>
              <a:ext cx="2199863" cy="304563"/>
              <a:chOff x="-5827153" y="330075"/>
              <a:chExt cx="12276018" cy="1699569"/>
            </a:xfrm>
          </p:grpSpPr>
          <p:sp>
            <p:nvSpPr>
              <p:cNvPr id="26" name="Google Shape;37;p3">
                <a:extLst>
                  <a:ext uri="{FF2B5EF4-FFF2-40B4-BE49-F238E27FC236}">
                    <a16:creationId xmlns:a16="http://schemas.microsoft.com/office/drawing/2014/main" id="{A1FE7DCD-84EA-473B-82CE-F4088E169671}"/>
                  </a:ext>
                </a:extLst>
              </p:cNvPr>
              <p:cNvSpPr/>
              <p:nvPr userDrawn="1"/>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27" name="Google Shape;38;p3">
                <a:extLst>
                  <a:ext uri="{FF2B5EF4-FFF2-40B4-BE49-F238E27FC236}">
                    <a16:creationId xmlns:a16="http://schemas.microsoft.com/office/drawing/2014/main" id="{9F220E22-526F-484C-AE05-B02837B748B4}"/>
                  </a:ext>
                </a:extLst>
              </p:cNvPr>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sp>
        <p:nvSpPr>
          <p:cNvPr id="36" name="Slide Number Placeholder 31">
            <a:extLst>
              <a:ext uri="{FF2B5EF4-FFF2-40B4-BE49-F238E27FC236}">
                <a16:creationId xmlns:a16="http://schemas.microsoft.com/office/drawing/2014/main" id="{48D8FA0E-C61E-44F8-A836-F7BD8E99403A}"/>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pic>
        <p:nvPicPr>
          <p:cNvPr id="6" name="Obrázek 5">
            <a:extLst>
              <a:ext uri="{FF2B5EF4-FFF2-40B4-BE49-F238E27FC236}">
                <a16:creationId xmlns:a16="http://schemas.microsoft.com/office/drawing/2014/main" id="{7C60F855-2F8C-8706-32FA-89E5F94472C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7375" y="4622387"/>
            <a:ext cx="2827026" cy="280211"/>
          </a:xfrm>
          <a:prstGeom prst="rect">
            <a:avLst/>
          </a:prstGeom>
        </p:spPr>
      </p:pic>
    </p:spTree>
    <p:extLst>
      <p:ext uri="{BB962C8B-B14F-4D97-AF65-F5344CB8AC3E}">
        <p14:creationId xmlns:p14="http://schemas.microsoft.com/office/powerpoint/2010/main" val="314273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7C605CA-C290-41A2-A815-AC02B98E9387}" type="datetime4">
              <a:rPr lang="cs-CZ" smtClean="0"/>
              <a:t>26. března 2025</a:t>
            </a:fld>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1B53376-7BDC-4344-8612-6E595346C041}" type="slidenum">
              <a:rPr lang="en-GB" smtClean="0"/>
              <a:t>‹#›</a:t>
            </a:fld>
            <a:endParaRPr lang="en-GB"/>
          </a:p>
        </p:txBody>
      </p:sp>
    </p:spTree>
    <p:extLst>
      <p:ext uri="{BB962C8B-B14F-4D97-AF65-F5344CB8AC3E}">
        <p14:creationId xmlns:p14="http://schemas.microsoft.com/office/powerpoint/2010/main" val="2629514686"/>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74" r:id="rId3"/>
    <p:sldLayoutId id="2147483662" r:id="rId4"/>
    <p:sldLayoutId id="2147483675" r:id="rId5"/>
    <p:sldLayoutId id="2147483676" r:id="rId6"/>
    <p:sldLayoutId id="2147483677" r:id="rId7"/>
    <p:sldLayoutId id="2147483664" r:id="rId8"/>
    <p:sldLayoutId id="2147483678" r:id="rId9"/>
    <p:sldLayoutId id="2147483668" r:id="rId10"/>
    <p:sldLayoutId id="2147483669" r:id="rId11"/>
    <p:sldLayoutId id="2147483682" r:id="rId12"/>
    <p:sldLayoutId id="2147483680" r:id="rId13"/>
    <p:sldLayoutId id="2147483679" r:id="rId14"/>
    <p:sldLayoutId id="2147483667" r:id="rId15"/>
    <p:sldLayoutId id="2147483681" r:id="rId16"/>
    <p:sldLayoutId id="2147483683" r:id="rId17"/>
    <p:sldLayoutId id="2147483684" r:id="rId18"/>
    <p:sldLayoutId id="2147483685" r:id="rId19"/>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bcocz.maps.arcgis.com/apps/instant/sidebar/index.html?appid=b0a9566bbc624f2f873532176c5b9bf6"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ctu.gov.cz/dokryvani-bilych-mist" TargetMode="Externa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hyperlink" Target="https://bcocz.maps.arcgis.com/apps/instant/sidebar/index.html?appid=b0a9566bbc624f2f873532176c5b9bf6" TargetMode="Externa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bcocz.maps.arcgis.com/apps/instant/sidebar/index.html?appid=b0a9566bbc624f2f873532176c5b9bf6" TargetMode="Externa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bcocz.maps.arcgis.com/apps/instant/sidebar/index.html?appid=b0a9566bbc624f2f873532176c5b9bf6" TargetMode="Externa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hyperlink" Target="https://bcocz.maps.arcgis.com/apps/instant/sidebar/index.html?appid=b0a9566bbc624f2f873532176c5b9bf6" TargetMode="Externa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hyperlink" Target="https://verejnakonzultace.mpo.gov.cz/"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6.png"/><Relationship Id="rId7" Type="http://schemas.openxmlformats.org/officeDocument/2006/relationships/image" Target="../media/image52.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hyperlink" Target="https://verejnakonzultace.mpo.gov.cz/" TargetMode="External"/><Relationship Id="rId11" Type="http://schemas.openxmlformats.org/officeDocument/2006/relationships/image" Target="../media/image61.png"/><Relationship Id="rId5" Type="http://schemas.openxmlformats.org/officeDocument/2006/relationships/hyperlink" Target="https://bcocz.maps.arcgis.com/apps/instant/sidebar/index.html?appid=b0a9566bbc624f2f873532176c5b9bf6" TargetMode="External"/><Relationship Id="rId10" Type="http://schemas.openxmlformats.org/officeDocument/2006/relationships/image" Target="../media/image60.png"/><Relationship Id="rId4" Type="http://schemas.openxmlformats.org/officeDocument/2006/relationships/image" Target="../media/image57.png"/><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 Id="rId5" Type="http://schemas.openxmlformats.org/officeDocument/2006/relationships/image" Target="../media/image67.sv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hyperlink" Target="https://mpo.gov.cz/cz/e-komunikace-a-posta/elektronicke-komunikace/koncepce-a-strategie/narodni-plan-rozvoje-siti-nga/analyza-stavu-rozvoje-siti-nga-v-cr---252745/"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69.svg"/><Relationship Id="rId5" Type="http://schemas.openxmlformats.org/officeDocument/2006/relationships/image" Target="../media/image67.png"/><Relationship Id="rId4" Type="http://schemas.openxmlformats.org/officeDocument/2006/relationships/image" Target="../media/image67.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hyperlink" Target="https://www.bcocz.cz/" TargetMode="External"/><Relationship Id="rId3" Type="http://schemas.openxmlformats.org/officeDocument/2006/relationships/hyperlink" Target="https://www.verejnakonzultace.cz/" TargetMode="External"/><Relationship Id="rId7" Type="http://schemas.openxmlformats.org/officeDocument/2006/relationships/hyperlink" Target="https://apps.bconetwork.cz/vecnabremena/" TargetMode="External"/><Relationship Id="rId2" Type="http://schemas.openxmlformats.org/officeDocument/2006/relationships/hyperlink" Target="https://www.bconetwork.cz/" TargetMode="External"/><Relationship Id="rId1" Type="http://schemas.openxmlformats.org/officeDocument/2006/relationships/slideLayout" Target="../slideLayouts/slideLayout3.xml"/><Relationship Id="rId6" Type="http://schemas.openxmlformats.org/officeDocument/2006/relationships/hyperlink" Target="https://www.fotimstavbu.cz/" TargetMode="External"/><Relationship Id="rId5" Type="http://schemas.openxmlformats.org/officeDocument/2006/relationships/hyperlink" Target="https://vportal.ctu.gov.cz/" TargetMode="External"/><Relationship Id="rId4" Type="http://schemas.openxmlformats.org/officeDocument/2006/relationships/hyperlink" Target="https://www.mapainternetu.cz/"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bcocz.maps.arcgis.com/apps/instant/sidebar/index.html?appid=b0a9566bbc624f2f873532176c5b9bf6"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hyperlink" Target="https://verejnakonzultace.mpo.gov.cz/i-vyzva-npo-vybudovani-vysokokapacitniho-pripojeni/prilohy/" TargetMode="External"/><Relationship Id="rId3" Type="http://schemas.openxmlformats.org/officeDocument/2006/relationships/hyperlink" Target="https://ctu.gov.cz/dokryvani-bilych-mist" TargetMode="External"/><Relationship Id="rId7" Type="http://schemas.openxmlformats.org/officeDocument/2006/relationships/hyperlink" Target="https://mpo.gov.cz/cz/podnikani/narodni-plan-obnovy/vyzvy/i--vyzva-digitalni-vysokokapacitni-site-z-komponenty-1-3-narodniho-planu-obnovy--267008/" TargetMode="External"/><Relationship Id="rId2" Type="http://schemas.openxmlformats.org/officeDocument/2006/relationships/hyperlink" Target="https://www.bconetwork.cz/cz/dotacni-projekty/259/" TargetMode="External"/><Relationship Id="rId1" Type="http://schemas.openxmlformats.org/officeDocument/2006/relationships/slideLayout" Target="../slideLayouts/slideLayout7.xml"/><Relationship Id="rId6" Type="http://schemas.openxmlformats.org/officeDocument/2006/relationships/hyperlink" Target="https://mpo.gov.cz/cz/podnikani/narodni-plan-obnovy/vyzvy/vyhlaseni-iii--vyzvy-digitalni-vysokokapacitni-site---rozvoj-mobilni-infrastruktury-siti-5g-v-investicne-narocnych-mistech-na-venkove--272976/" TargetMode="External"/><Relationship Id="rId5" Type="http://schemas.openxmlformats.org/officeDocument/2006/relationships/hyperlink" Target="https://verejnakonzultace.mpo.gov.cz/i-vyzva-op-tak/" TargetMode="External"/><Relationship Id="rId4" Type="http://schemas.openxmlformats.org/officeDocument/2006/relationships/hyperlink" Target="https://mpo.gov.cz/cz/podnikani/narodni-plan-obnovy/vyzvy/vyhlaseni-ix--vyzvy---dokryti-vybranych-zeleznicnich-koridoru-signalem-5g-vyssi-urovne-z-komponenty-1-3-digitalni-vysokokapacitni-site--investice-c--2--275766/"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D41F90D-F67A-4884-ADD8-CC4EA4F103A2}"/>
              </a:ext>
            </a:extLst>
          </p:cNvPr>
          <p:cNvSpPr>
            <a:spLocks noGrp="1"/>
          </p:cNvSpPr>
          <p:nvPr>
            <p:ph type="sldNum" sz="quarter" idx="12"/>
          </p:nvPr>
        </p:nvSpPr>
        <p:spPr/>
        <p:txBody>
          <a:bodyPr/>
          <a:lstStyle/>
          <a:p>
            <a:fld id="{F1B53376-7BDC-4344-8612-6E595346C041}" type="slidenum">
              <a:rPr lang="en-GB" smtClean="0"/>
              <a:pPr/>
              <a:t>1</a:t>
            </a:fld>
            <a:endParaRPr lang="en-GB" dirty="0"/>
          </a:p>
        </p:txBody>
      </p:sp>
      <p:sp>
        <p:nvSpPr>
          <p:cNvPr id="4" name="Date Placeholder 3">
            <a:extLst>
              <a:ext uri="{FF2B5EF4-FFF2-40B4-BE49-F238E27FC236}">
                <a16:creationId xmlns:a16="http://schemas.microsoft.com/office/drawing/2014/main" id="{77D61070-6833-4319-9E73-408DBDA3E9EE}"/>
              </a:ext>
            </a:extLst>
          </p:cNvPr>
          <p:cNvSpPr>
            <a:spLocks noGrp="1"/>
          </p:cNvSpPr>
          <p:nvPr>
            <p:ph type="dt" sz="half" idx="10"/>
          </p:nvPr>
        </p:nvSpPr>
        <p:spPr/>
        <p:txBody>
          <a:bodyPr/>
          <a:lstStyle/>
          <a:p>
            <a:r>
              <a:rPr lang="cs-CZ" dirty="0"/>
              <a:t>25.3.2025</a:t>
            </a:r>
            <a:endParaRPr lang="en-GB" dirty="0"/>
          </a:p>
        </p:txBody>
      </p:sp>
      <p:sp>
        <p:nvSpPr>
          <p:cNvPr id="6" name="Title 1">
            <a:extLst>
              <a:ext uri="{FF2B5EF4-FFF2-40B4-BE49-F238E27FC236}">
                <a16:creationId xmlns:a16="http://schemas.microsoft.com/office/drawing/2014/main" id="{955270B2-0A38-2565-D282-99C7437FC522}"/>
              </a:ext>
            </a:extLst>
          </p:cNvPr>
          <p:cNvSpPr txBox="1">
            <a:spLocks/>
          </p:cNvSpPr>
          <p:nvPr/>
        </p:nvSpPr>
        <p:spPr>
          <a:xfrm>
            <a:off x="519193" y="-599722"/>
            <a:ext cx="6972106" cy="249058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600" b="1" kern="1200">
                <a:solidFill>
                  <a:schemeClr val="bg1"/>
                </a:solidFill>
                <a:latin typeface="+mj-lt"/>
                <a:ea typeface="+mj-ea"/>
                <a:cs typeface="+mj-cs"/>
              </a:defRPr>
            </a:lvl1pPr>
          </a:lstStyle>
          <a:p>
            <a:pPr algn="ctr"/>
            <a:endParaRPr lang="en-GB" sz="1800" dirty="0"/>
          </a:p>
        </p:txBody>
      </p:sp>
      <p:sp>
        <p:nvSpPr>
          <p:cNvPr id="7" name="Title 1">
            <a:extLst>
              <a:ext uri="{FF2B5EF4-FFF2-40B4-BE49-F238E27FC236}">
                <a16:creationId xmlns:a16="http://schemas.microsoft.com/office/drawing/2014/main" id="{F81D30E2-6B29-1B08-099C-509DFB70C337}"/>
              </a:ext>
            </a:extLst>
          </p:cNvPr>
          <p:cNvSpPr txBox="1">
            <a:spLocks/>
          </p:cNvSpPr>
          <p:nvPr/>
        </p:nvSpPr>
        <p:spPr>
          <a:xfrm>
            <a:off x="0" y="1"/>
            <a:ext cx="8299048" cy="1062042"/>
          </a:xfrm>
          <a:prstGeom prst="rect">
            <a:avLst/>
          </a:prstGeom>
        </p:spPr>
        <p:txBody>
          <a:bodyPr vert="horz" lIns="72000" tIns="45720" rIns="72000" bIns="45720" rtlCol="0" anchor="ctr">
            <a:noAutofit/>
          </a:bodyPr>
          <a:lstStyle>
            <a:lvl1pPr algn="l" defTabSz="685800" rtl="0" eaLnBrk="1" latinLnBrk="0" hangingPunct="1">
              <a:lnSpc>
                <a:spcPct val="90000"/>
              </a:lnSpc>
              <a:spcBef>
                <a:spcPct val="0"/>
              </a:spcBef>
              <a:buNone/>
              <a:defRPr sz="3600" b="1" kern="1200">
                <a:solidFill>
                  <a:schemeClr val="bg1"/>
                </a:solidFill>
                <a:latin typeface="+mj-lt"/>
                <a:ea typeface="+mj-ea"/>
                <a:cs typeface="+mj-cs"/>
              </a:defRPr>
            </a:lvl1pPr>
          </a:lstStyle>
          <a:p>
            <a:pPr algn="ctr"/>
            <a:r>
              <a:rPr lang="cs-CZ" sz="2800" dirty="0">
                <a:solidFill>
                  <a:schemeClr val="tx1"/>
                </a:solidFill>
              </a:rPr>
              <a:t>Celostátní konference HSOÚ Pardubický kraj 2025</a:t>
            </a:r>
            <a:endParaRPr lang="en-GB" sz="2400" dirty="0">
              <a:solidFill>
                <a:schemeClr val="tx1"/>
              </a:solidFill>
            </a:endParaRPr>
          </a:p>
        </p:txBody>
      </p:sp>
      <p:graphicFrame>
        <p:nvGraphicFramePr>
          <p:cNvPr id="9" name="Diagram 8">
            <a:extLst>
              <a:ext uri="{FF2B5EF4-FFF2-40B4-BE49-F238E27FC236}">
                <a16:creationId xmlns:a16="http://schemas.microsoft.com/office/drawing/2014/main" id="{D97485F9-BAFA-8410-1773-78F9E891D0A7}"/>
              </a:ext>
            </a:extLst>
          </p:cNvPr>
          <p:cNvGraphicFramePr/>
          <p:nvPr>
            <p:extLst>
              <p:ext uri="{D42A27DB-BD31-4B8C-83A1-F6EECF244321}">
                <p14:modId xmlns:p14="http://schemas.microsoft.com/office/powerpoint/2010/main" val="3156454844"/>
              </p:ext>
            </p:extLst>
          </p:nvPr>
        </p:nvGraphicFramePr>
        <p:xfrm>
          <a:off x="2384439" y="1268603"/>
          <a:ext cx="3467998" cy="26062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itle 1">
            <a:extLst>
              <a:ext uri="{FF2B5EF4-FFF2-40B4-BE49-F238E27FC236}">
                <a16:creationId xmlns:a16="http://schemas.microsoft.com/office/drawing/2014/main" id="{EAB41C89-523C-3E67-79AE-D1AE37082E0A}"/>
              </a:ext>
            </a:extLst>
          </p:cNvPr>
          <p:cNvSpPr txBox="1">
            <a:spLocks/>
          </p:cNvSpPr>
          <p:nvPr/>
        </p:nvSpPr>
        <p:spPr>
          <a:xfrm>
            <a:off x="3127114" y="2008267"/>
            <a:ext cx="1991592" cy="98980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600" b="1" kern="1200">
                <a:solidFill>
                  <a:schemeClr val="bg1"/>
                </a:solidFill>
                <a:latin typeface="+mj-lt"/>
                <a:ea typeface="+mj-ea"/>
                <a:cs typeface="+mj-cs"/>
              </a:defRPr>
            </a:lvl1pPr>
          </a:lstStyle>
          <a:p>
            <a:pPr algn="ctr"/>
            <a:r>
              <a:rPr lang="cs-CZ" sz="1800" dirty="0"/>
              <a:t>BCO</a:t>
            </a:r>
            <a:endParaRPr lang="en-GB" sz="1800" dirty="0"/>
          </a:p>
        </p:txBody>
      </p:sp>
      <p:sp>
        <p:nvSpPr>
          <p:cNvPr id="5" name="TextovéPole 4">
            <a:extLst>
              <a:ext uri="{FF2B5EF4-FFF2-40B4-BE49-F238E27FC236}">
                <a16:creationId xmlns:a16="http://schemas.microsoft.com/office/drawing/2014/main" id="{0FBADCE0-59F8-A28B-59BC-3602A16841F5}"/>
              </a:ext>
            </a:extLst>
          </p:cNvPr>
          <p:cNvSpPr txBox="1"/>
          <p:nvPr/>
        </p:nvSpPr>
        <p:spPr>
          <a:xfrm>
            <a:off x="6561277" y="3702060"/>
            <a:ext cx="2068551" cy="830997"/>
          </a:xfrm>
          <a:prstGeom prst="rect">
            <a:avLst/>
          </a:prstGeom>
          <a:noFill/>
        </p:spPr>
        <p:txBody>
          <a:bodyPr wrap="square">
            <a:spAutoFit/>
          </a:bodyPr>
          <a:lstStyle/>
          <a:p>
            <a:pPr algn="r"/>
            <a:r>
              <a:rPr lang="cs-CZ" sz="1600" b="1" dirty="0">
                <a:solidFill>
                  <a:schemeClr val="tx1"/>
                </a:solidFill>
              </a:rPr>
              <a:t>Bc. Michal Manhart </a:t>
            </a:r>
          </a:p>
          <a:p>
            <a:pPr algn="r"/>
            <a:r>
              <a:rPr lang="cs-CZ" sz="1600" b="1" dirty="0"/>
              <a:t>       </a:t>
            </a:r>
            <a:r>
              <a:rPr lang="cs-CZ" sz="1600" b="1" dirty="0">
                <a:solidFill>
                  <a:schemeClr val="tx1"/>
                </a:solidFill>
              </a:rPr>
              <a:t>vedoucí BCO </a:t>
            </a:r>
          </a:p>
          <a:p>
            <a:pPr algn="r"/>
            <a:endParaRPr lang="cs-CZ" sz="1600" b="1" dirty="0">
              <a:solidFill>
                <a:schemeClr val="tx1"/>
              </a:solidFill>
            </a:endParaRPr>
          </a:p>
        </p:txBody>
      </p:sp>
      <p:sp>
        <p:nvSpPr>
          <p:cNvPr id="8" name="Title 1">
            <a:extLst>
              <a:ext uri="{FF2B5EF4-FFF2-40B4-BE49-F238E27FC236}">
                <a16:creationId xmlns:a16="http://schemas.microsoft.com/office/drawing/2014/main" id="{CA462E39-2908-418E-6F81-2E958F40FC6C}"/>
              </a:ext>
            </a:extLst>
          </p:cNvPr>
          <p:cNvSpPr>
            <a:spLocks noGrp="1"/>
          </p:cNvSpPr>
          <p:nvPr>
            <p:ph type="ctrTitle"/>
          </p:nvPr>
        </p:nvSpPr>
        <p:spPr>
          <a:xfrm>
            <a:off x="220760" y="1224790"/>
            <a:ext cx="2499610" cy="2490583"/>
          </a:xfrm>
        </p:spPr>
        <p:txBody>
          <a:bodyPr/>
          <a:lstStyle/>
          <a:p>
            <a:r>
              <a:rPr lang="en-GB" sz="1600" dirty="0"/>
              <a:t>Broadband</a:t>
            </a:r>
            <a:br>
              <a:rPr lang="en-GB" sz="1600" dirty="0"/>
            </a:br>
            <a:r>
              <a:rPr lang="en-GB" sz="1600" dirty="0"/>
              <a:t>Competence</a:t>
            </a:r>
            <a:br>
              <a:rPr lang="en-GB" sz="1600" dirty="0"/>
            </a:br>
            <a:r>
              <a:rPr lang="en-GB" sz="1600" dirty="0"/>
              <a:t>Office</a:t>
            </a:r>
            <a:r>
              <a:rPr lang="cs-CZ" sz="3600" dirty="0"/>
              <a:t/>
            </a:r>
            <a:br>
              <a:rPr lang="cs-CZ" sz="3600" dirty="0"/>
            </a:br>
            <a:r>
              <a:rPr lang="cs-CZ" sz="1200" dirty="0">
                <a:solidFill>
                  <a:schemeClr val="tx1">
                    <a:lumMod val="40000"/>
                    <a:lumOff val="60000"/>
                  </a:schemeClr>
                </a:solidFill>
              </a:rPr>
              <a:t>Česká republika</a:t>
            </a:r>
            <a:endParaRPr lang="en-GB" sz="1200" dirty="0"/>
          </a:p>
        </p:txBody>
      </p:sp>
    </p:spTree>
    <p:extLst>
      <p:ext uri="{BB962C8B-B14F-4D97-AF65-F5344CB8AC3E}">
        <p14:creationId xmlns:p14="http://schemas.microsoft.com/office/powerpoint/2010/main" val="2962568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841C1-024D-1CEA-13B1-9985720B0036}"/>
            </a:ext>
          </a:extLst>
        </p:cNvPr>
        <p:cNvGrpSpPr/>
        <p:nvPr/>
      </p:nvGrpSpPr>
      <p:grpSpPr>
        <a:xfrm>
          <a:off x="0" y="0"/>
          <a:ext cx="0" cy="0"/>
          <a:chOff x="0" y="0"/>
          <a:chExt cx="0" cy="0"/>
        </a:xfrm>
      </p:grpSpPr>
      <p:sp>
        <p:nvSpPr>
          <p:cNvPr id="16" name="Obdélník 15">
            <a:extLst>
              <a:ext uri="{FF2B5EF4-FFF2-40B4-BE49-F238E27FC236}">
                <a16:creationId xmlns:a16="http://schemas.microsoft.com/office/drawing/2014/main" id="{0D515A60-09C9-05FC-DBF5-5AE77804EE38}"/>
              </a:ext>
            </a:extLst>
          </p:cNvPr>
          <p:cNvSpPr/>
          <p:nvPr/>
        </p:nvSpPr>
        <p:spPr>
          <a:xfrm>
            <a:off x="0" y="-39030"/>
            <a:ext cx="2057400" cy="51016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itle 3">
            <a:extLst>
              <a:ext uri="{FF2B5EF4-FFF2-40B4-BE49-F238E27FC236}">
                <a16:creationId xmlns:a16="http://schemas.microsoft.com/office/drawing/2014/main" id="{A68721D1-527E-C1C6-1E4F-67B89E731A98}"/>
              </a:ext>
            </a:extLst>
          </p:cNvPr>
          <p:cNvSpPr>
            <a:spLocks noGrp="1"/>
          </p:cNvSpPr>
          <p:nvPr>
            <p:ph type="title"/>
          </p:nvPr>
        </p:nvSpPr>
        <p:spPr>
          <a:xfrm>
            <a:off x="628650" y="381001"/>
            <a:ext cx="6013813" cy="771750"/>
          </a:xfrm>
        </p:spPr>
        <p:txBody>
          <a:bodyPr>
            <a:normAutofit/>
          </a:bodyPr>
          <a:lstStyle/>
          <a:p>
            <a:r>
              <a:rPr lang="pl-PL" sz="1800" dirty="0"/>
              <a:t>Dotační / podporované oblasti</a:t>
            </a:r>
          </a:p>
        </p:txBody>
      </p:sp>
      <p:sp>
        <p:nvSpPr>
          <p:cNvPr id="5" name="Slide Number Placeholder 4">
            <a:extLst>
              <a:ext uri="{FF2B5EF4-FFF2-40B4-BE49-F238E27FC236}">
                <a16:creationId xmlns:a16="http://schemas.microsoft.com/office/drawing/2014/main" id="{7761ED53-6DCC-E286-017D-61694AD47AA7}"/>
              </a:ext>
            </a:extLst>
          </p:cNvPr>
          <p:cNvSpPr>
            <a:spLocks noGrp="1"/>
          </p:cNvSpPr>
          <p:nvPr>
            <p:ph type="sldNum" sz="quarter" idx="12"/>
          </p:nvPr>
        </p:nvSpPr>
        <p:spPr/>
        <p:txBody>
          <a:bodyPr/>
          <a:lstStyle/>
          <a:p>
            <a:fld id="{F1B53376-7BDC-4344-8612-6E595346C041}" type="slidenum">
              <a:rPr lang="en-GB" smtClean="0"/>
              <a:pPr/>
              <a:t>10</a:t>
            </a:fld>
            <a:endParaRPr lang="en-GB" dirty="0"/>
          </a:p>
        </p:txBody>
      </p:sp>
      <p:grpSp>
        <p:nvGrpSpPr>
          <p:cNvPr id="6" name="Google Shape;744;p37">
            <a:extLst>
              <a:ext uri="{FF2B5EF4-FFF2-40B4-BE49-F238E27FC236}">
                <a16:creationId xmlns:a16="http://schemas.microsoft.com/office/drawing/2014/main" id="{15CB3C26-7381-4A54-492B-FD23F986AF32}"/>
              </a:ext>
            </a:extLst>
          </p:cNvPr>
          <p:cNvGrpSpPr>
            <a:grpSpLocks noChangeAspect="1"/>
          </p:cNvGrpSpPr>
          <p:nvPr/>
        </p:nvGrpSpPr>
        <p:grpSpPr>
          <a:xfrm>
            <a:off x="177948" y="625498"/>
            <a:ext cx="318264" cy="282756"/>
            <a:chOff x="5292575" y="3681900"/>
            <a:chExt cx="420150" cy="373275"/>
          </a:xfrm>
        </p:grpSpPr>
        <p:sp>
          <p:nvSpPr>
            <p:cNvPr id="7" name="Google Shape;745;p37">
              <a:extLst>
                <a:ext uri="{FF2B5EF4-FFF2-40B4-BE49-F238E27FC236}">
                  <a16:creationId xmlns:a16="http://schemas.microsoft.com/office/drawing/2014/main" id="{A3ECF488-E04B-0B39-A96B-7B1D9B6D4B56}"/>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6;p37">
              <a:extLst>
                <a:ext uri="{FF2B5EF4-FFF2-40B4-BE49-F238E27FC236}">
                  <a16:creationId xmlns:a16="http://schemas.microsoft.com/office/drawing/2014/main" id="{77C52BA7-A401-FF48-5BF1-F3A60CA7F3DD}"/>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47;p37">
              <a:extLst>
                <a:ext uri="{FF2B5EF4-FFF2-40B4-BE49-F238E27FC236}">
                  <a16:creationId xmlns:a16="http://schemas.microsoft.com/office/drawing/2014/main" id="{F97B7049-2EA7-F4DB-6180-4AEA8ACC8117}"/>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48;p37">
              <a:extLst>
                <a:ext uri="{FF2B5EF4-FFF2-40B4-BE49-F238E27FC236}">
                  <a16:creationId xmlns:a16="http://schemas.microsoft.com/office/drawing/2014/main" id="{F0643D2B-E30C-434A-C50B-9507D3A8B91D}"/>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49;p37">
              <a:extLst>
                <a:ext uri="{FF2B5EF4-FFF2-40B4-BE49-F238E27FC236}">
                  <a16:creationId xmlns:a16="http://schemas.microsoft.com/office/drawing/2014/main" id="{954F682B-38BC-4EBF-2916-4272BE516033}"/>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0;p37">
              <a:extLst>
                <a:ext uri="{FF2B5EF4-FFF2-40B4-BE49-F238E27FC236}">
                  <a16:creationId xmlns:a16="http://schemas.microsoft.com/office/drawing/2014/main" id="{A63C63D7-E884-6D76-7704-79730A7F26B1}"/>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51;p37">
              <a:extLst>
                <a:ext uri="{FF2B5EF4-FFF2-40B4-BE49-F238E27FC236}">
                  <a16:creationId xmlns:a16="http://schemas.microsoft.com/office/drawing/2014/main" id="{8AD8850E-529C-222B-C001-ABB93058816E}"/>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3" name="Obrázek 2">
            <a:extLst>
              <a:ext uri="{FF2B5EF4-FFF2-40B4-BE49-F238E27FC236}">
                <a16:creationId xmlns:a16="http://schemas.microsoft.com/office/drawing/2014/main" id="{2C87BDB0-5B88-2949-7A06-89410693AA06}"/>
              </a:ext>
            </a:extLst>
          </p:cNvPr>
          <p:cNvPicPr>
            <a:picLocks noChangeAspect="1"/>
          </p:cNvPicPr>
          <p:nvPr/>
        </p:nvPicPr>
        <p:blipFill>
          <a:blip r:embed="rId2"/>
          <a:srcRect t="6288"/>
          <a:stretch/>
        </p:blipFill>
        <p:spPr>
          <a:xfrm>
            <a:off x="1404392" y="0"/>
            <a:ext cx="7739608" cy="4371278"/>
          </a:xfrm>
          <a:prstGeom prst="rect">
            <a:avLst/>
          </a:prstGeom>
        </p:spPr>
      </p:pic>
      <p:pic>
        <p:nvPicPr>
          <p:cNvPr id="15" name="Obrázek 14">
            <a:extLst>
              <a:ext uri="{FF2B5EF4-FFF2-40B4-BE49-F238E27FC236}">
                <a16:creationId xmlns:a16="http://schemas.microsoft.com/office/drawing/2014/main" id="{108CF0F8-8E58-F6F2-2D94-A4D28DBCC5CF}"/>
              </a:ext>
            </a:extLst>
          </p:cNvPr>
          <p:cNvPicPr>
            <a:picLocks noChangeAspect="1"/>
          </p:cNvPicPr>
          <p:nvPr/>
        </p:nvPicPr>
        <p:blipFill>
          <a:blip r:embed="rId3"/>
          <a:stretch>
            <a:fillRect/>
          </a:stretch>
        </p:blipFill>
        <p:spPr>
          <a:xfrm>
            <a:off x="31786" y="1683392"/>
            <a:ext cx="1774699" cy="3111133"/>
          </a:xfrm>
          <a:prstGeom prst="rect">
            <a:avLst/>
          </a:prstGeom>
        </p:spPr>
      </p:pic>
      <p:pic>
        <p:nvPicPr>
          <p:cNvPr id="20" name="Obrázek 19">
            <a:extLst>
              <a:ext uri="{FF2B5EF4-FFF2-40B4-BE49-F238E27FC236}">
                <a16:creationId xmlns:a16="http://schemas.microsoft.com/office/drawing/2014/main" id="{324C7D16-D3B4-B71A-C0B7-A781107B9DF9}"/>
              </a:ext>
            </a:extLst>
          </p:cNvPr>
          <p:cNvPicPr>
            <a:picLocks noChangeAspect="1"/>
          </p:cNvPicPr>
          <p:nvPr/>
        </p:nvPicPr>
        <p:blipFill>
          <a:blip r:embed="rId4"/>
          <a:stretch>
            <a:fillRect/>
          </a:stretch>
        </p:blipFill>
        <p:spPr>
          <a:xfrm>
            <a:off x="0" y="-46959"/>
            <a:ext cx="2705478" cy="523948"/>
          </a:xfrm>
          <a:prstGeom prst="rect">
            <a:avLst/>
          </a:prstGeom>
        </p:spPr>
      </p:pic>
    </p:spTree>
    <p:extLst>
      <p:ext uri="{BB962C8B-B14F-4D97-AF65-F5344CB8AC3E}">
        <p14:creationId xmlns:p14="http://schemas.microsoft.com/office/powerpoint/2010/main" val="1962381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3CF13-95AA-ED39-446C-EA1461876EA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ECD9EED-BBD6-965C-020D-58640A15FB8E}"/>
              </a:ext>
            </a:extLst>
          </p:cNvPr>
          <p:cNvSpPr>
            <a:spLocks noGrp="1"/>
          </p:cNvSpPr>
          <p:nvPr>
            <p:ph type="title"/>
          </p:nvPr>
        </p:nvSpPr>
        <p:spPr>
          <a:xfrm>
            <a:off x="628650" y="381001"/>
            <a:ext cx="6013813" cy="771750"/>
          </a:xfrm>
        </p:spPr>
        <p:txBody>
          <a:bodyPr>
            <a:normAutofit/>
          </a:bodyPr>
          <a:lstStyle/>
          <a:p>
            <a:r>
              <a:rPr lang="pl-PL" sz="1800" dirty="0"/>
              <a:t>Dotační / podporované oblasti</a:t>
            </a:r>
          </a:p>
        </p:txBody>
      </p:sp>
      <p:sp>
        <p:nvSpPr>
          <p:cNvPr id="5" name="Slide Number Placeholder 4">
            <a:extLst>
              <a:ext uri="{FF2B5EF4-FFF2-40B4-BE49-F238E27FC236}">
                <a16:creationId xmlns:a16="http://schemas.microsoft.com/office/drawing/2014/main" id="{B65C9342-9360-B7BC-E320-71262DF9992B}"/>
              </a:ext>
            </a:extLst>
          </p:cNvPr>
          <p:cNvSpPr>
            <a:spLocks noGrp="1"/>
          </p:cNvSpPr>
          <p:nvPr>
            <p:ph type="sldNum" sz="quarter" idx="12"/>
          </p:nvPr>
        </p:nvSpPr>
        <p:spPr/>
        <p:txBody>
          <a:bodyPr/>
          <a:lstStyle/>
          <a:p>
            <a:fld id="{F1B53376-7BDC-4344-8612-6E595346C041}" type="slidenum">
              <a:rPr lang="en-GB" smtClean="0"/>
              <a:pPr/>
              <a:t>11</a:t>
            </a:fld>
            <a:endParaRPr lang="en-GB" dirty="0"/>
          </a:p>
        </p:txBody>
      </p:sp>
      <p:grpSp>
        <p:nvGrpSpPr>
          <p:cNvPr id="6" name="Google Shape;744;p37">
            <a:extLst>
              <a:ext uri="{FF2B5EF4-FFF2-40B4-BE49-F238E27FC236}">
                <a16:creationId xmlns:a16="http://schemas.microsoft.com/office/drawing/2014/main" id="{8C1315B5-F671-60DB-0B73-790AA2CD765A}"/>
              </a:ext>
            </a:extLst>
          </p:cNvPr>
          <p:cNvGrpSpPr>
            <a:grpSpLocks noChangeAspect="1"/>
          </p:cNvGrpSpPr>
          <p:nvPr/>
        </p:nvGrpSpPr>
        <p:grpSpPr>
          <a:xfrm>
            <a:off x="177948" y="625498"/>
            <a:ext cx="318264" cy="282756"/>
            <a:chOff x="5292575" y="3681900"/>
            <a:chExt cx="420150" cy="373275"/>
          </a:xfrm>
        </p:grpSpPr>
        <p:sp>
          <p:nvSpPr>
            <p:cNvPr id="7" name="Google Shape;745;p37">
              <a:extLst>
                <a:ext uri="{FF2B5EF4-FFF2-40B4-BE49-F238E27FC236}">
                  <a16:creationId xmlns:a16="http://schemas.microsoft.com/office/drawing/2014/main" id="{74596F2A-D138-EFE8-DE45-2329A9E19450}"/>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6;p37">
              <a:extLst>
                <a:ext uri="{FF2B5EF4-FFF2-40B4-BE49-F238E27FC236}">
                  <a16:creationId xmlns:a16="http://schemas.microsoft.com/office/drawing/2014/main" id="{EB996AFF-B11C-419A-7E68-5F5B406875CE}"/>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47;p37">
              <a:extLst>
                <a:ext uri="{FF2B5EF4-FFF2-40B4-BE49-F238E27FC236}">
                  <a16:creationId xmlns:a16="http://schemas.microsoft.com/office/drawing/2014/main" id="{99735818-C94E-D2A1-2D47-2FC2B98CF395}"/>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48;p37">
              <a:extLst>
                <a:ext uri="{FF2B5EF4-FFF2-40B4-BE49-F238E27FC236}">
                  <a16:creationId xmlns:a16="http://schemas.microsoft.com/office/drawing/2014/main" id="{367CBF11-3C92-7D21-F3B2-534C09196F1D}"/>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49;p37">
              <a:extLst>
                <a:ext uri="{FF2B5EF4-FFF2-40B4-BE49-F238E27FC236}">
                  <a16:creationId xmlns:a16="http://schemas.microsoft.com/office/drawing/2014/main" id="{9D9101F2-41F0-CC58-68C5-49E33AD93174}"/>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0;p37">
              <a:extLst>
                <a:ext uri="{FF2B5EF4-FFF2-40B4-BE49-F238E27FC236}">
                  <a16:creationId xmlns:a16="http://schemas.microsoft.com/office/drawing/2014/main" id="{35E46CAB-4D75-A596-2F66-DCBE5225DC20}"/>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51;p37">
              <a:extLst>
                <a:ext uri="{FF2B5EF4-FFF2-40B4-BE49-F238E27FC236}">
                  <a16:creationId xmlns:a16="http://schemas.microsoft.com/office/drawing/2014/main" id="{35423671-9210-E50E-A674-3AF199FFF51B}"/>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4" name="Obrázek 13">
            <a:hlinkClick r:id="rId2"/>
            <a:extLst>
              <a:ext uri="{FF2B5EF4-FFF2-40B4-BE49-F238E27FC236}">
                <a16:creationId xmlns:a16="http://schemas.microsoft.com/office/drawing/2014/main" id="{718D27EA-8634-DF41-E96F-457EBFE0D98A}"/>
              </a:ext>
            </a:extLst>
          </p:cNvPr>
          <p:cNvPicPr>
            <a:picLocks noChangeAspect="1"/>
          </p:cNvPicPr>
          <p:nvPr/>
        </p:nvPicPr>
        <p:blipFill>
          <a:blip r:embed="rId3"/>
          <a:srcRect b="6217"/>
          <a:stretch/>
        </p:blipFill>
        <p:spPr>
          <a:xfrm>
            <a:off x="1696370" y="1372661"/>
            <a:ext cx="5507800" cy="3003311"/>
          </a:xfrm>
          <a:prstGeom prst="rect">
            <a:avLst/>
          </a:prstGeom>
        </p:spPr>
      </p:pic>
      <p:sp>
        <p:nvSpPr>
          <p:cNvPr id="16" name="TextovéPole 15">
            <a:extLst>
              <a:ext uri="{FF2B5EF4-FFF2-40B4-BE49-F238E27FC236}">
                <a16:creationId xmlns:a16="http://schemas.microsoft.com/office/drawing/2014/main" id="{7D19E11B-099C-2EFD-77A9-4658194D83CE}"/>
              </a:ext>
            </a:extLst>
          </p:cNvPr>
          <p:cNvSpPr txBox="1"/>
          <p:nvPr/>
        </p:nvSpPr>
        <p:spPr>
          <a:xfrm>
            <a:off x="1364878" y="4375972"/>
            <a:ext cx="6516408" cy="246221"/>
          </a:xfrm>
          <a:prstGeom prst="rect">
            <a:avLst/>
          </a:prstGeom>
          <a:noFill/>
        </p:spPr>
        <p:txBody>
          <a:bodyPr wrap="square">
            <a:spAutoFit/>
          </a:bodyPr>
          <a:lstStyle/>
          <a:p>
            <a:r>
              <a:rPr lang="cs-CZ" sz="1000" dirty="0">
                <a:solidFill>
                  <a:schemeClr val="bg1">
                    <a:lumMod val="95000"/>
                  </a:schemeClr>
                </a:solidFill>
                <a:hlinkClick r:id="rId2">
                  <a:extLst>
                    <a:ext uri="{A12FA001-AC4F-418D-AE19-62706E023703}">
                      <ahyp:hlinkClr xmlns:ahyp="http://schemas.microsoft.com/office/drawing/2018/hyperlinkcolor" xmlns="" val="tx"/>
                    </a:ext>
                  </a:extLst>
                </a:hlinkClick>
              </a:rPr>
              <a:t>https://bcocz.maps.arcgis.com/apps/instant/sidebar/index.html?appid=b0a9566bbc624f2f873532176c5b9bf6</a:t>
            </a:r>
            <a:r>
              <a:rPr lang="cs-CZ" sz="1000" dirty="0">
                <a:solidFill>
                  <a:schemeClr val="bg1">
                    <a:lumMod val="95000"/>
                  </a:schemeClr>
                </a:solidFill>
              </a:rPr>
              <a:t> </a:t>
            </a:r>
          </a:p>
        </p:txBody>
      </p:sp>
    </p:spTree>
    <p:extLst>
      <p:ext uri="{BB962C8B-B14F-4D97-AF65-F5344CB8AC3E}">
        <p14:creationId xmlns:p14="http://schemas.microsoft.com/office/powerpoint/2010/main" val="3471513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02CFD7C-F967-450C-995F-2FF443354C2F}"/>
              </a:ext>
            </a:extLst>
          </p:cNvPr>
          <p:cNvSpPr>
            <a:spLocks noGrp="1"/>
          </p:cNvSpPr>
          <p:nvPr>
            <p:ph sz="half" idx="1"/>
          </p:nvPr>
        </p:nvSpPr>
        <p:spPr>
          <a:xfrm>
            <a:off x="339090" y="4135097"/>
            <a:ext cx="3886200" cy="273844"/>
          </a:xfrm>
        </p:spPr>
        <p:txBody>
          <a:bodyPr>
            <a:noAutofit/>
          </a:bodyPr>
          <a:lstStyle/>
          <a:p>
            <a:pPr marL="0" indent="0">
              <a:buNone/>
            </a:pPr>
            <a:r>
              <a:rPr lang="cs-CZ" sz="1400" dirty="0">
                <a:hlinkClick r:id="rId2"/>
              </a:rPr>
              <a:t>https://ctu.gov.cz/dokryvani-bilych-mist</a:t>
            </a:r>
            <a:r>
              <a:rPr lang="cs-CZ" sz="1400" dirty="0"/>
              <a:t> </a:t>
            </a:r>
          </a:p>
          <a:p>
            <a:endParaRPr lang="cs-CZ" sz="1400" dirty="0"/>
          </a:p>
          <a:p>
            <a:pPr marL="0" indent="0">
              <a:buNone/>
            </a:pPr>
            <a:r>
              <a:rPr lang="cs-CZ" sz="1400" dirty="0"/>
              <a:t> </a:t>
            </a:r>
          </a:p>
        </p:txBody>
      </p:sp>
      <p:pic>
        <p:nvPicPr>
          <p:cNvPr id="6" name="Obrázek 5">
            <a:extLst>
              <a:ext uri="{FF2B5EF4-FFF2-40B4-BE49-F238E27FC236}">
                <a16:creationId xmlns:a16="http://schemas.microsoft.com/office/drawing/2014/main" id="{9745F737-BC93-948A-EA5C-71BEFCFB9C69}"/>
              </a:ext>
            </a:extLst>
          </p:cNvPr>
          <p:cNvPicPr>
            <a:picLocks noChangeAspect="1"/>
          </p:cNvPicPr>
          <p:nvPr/>
        </p:nvPicPr>
        <p:blipFill>
          <a:blip r:embed="rId3"/>
          <a:stretch>
            <a:fillRect/>
          </a:stretch>
        </p:blipFill>
        <p:spPr>
          <a:xfrm>
            <a:off x="88477" y="1387221"/>
            <a:ext cx="3886200" cy="2681477"/>
          </a:xfrm>
          <a:prstGeom prst="rect">
            <a:avLst/>
          </a:prstGeom>
          <a:noFill/>
        </p:spPr>
      </p:pic>
      <p:sp>
        <p:nvSpPr>
          <p:cNvPr id="4" name="Nadpis 3">
            <a:extLst>
              <a:ext uri="{FF2B5EF4-FFF2-40B4-BE49-F238E27FC236}">
                <a16:creationId xmlns:a16="http://schemas.microsoft.com/office/drawing/2014/main" id="{D3BE01A1-AFA8-48FF-901F-DDD6E092FB17}"/>
              </a:ext>
            </a:extLst>
          </p:cNvPr>
          <p:cNvSpPr>
            <a:spLocks noGrp="1"/>
          </p:cNvSpPr>
          <p:nvPr>
            <p:ph type="title"/>
          </p:nvPr>
        </p:nvSpPr>
        <p:spPr>
          <a:xfrm>
            <a:off x="628650" y="381001"/>
            <a:ext cx="5683287" cy="771750"/>
          </a:xfrm>
        </p:spPr>
        <p:txBody>
          <a:bodyPr anchor="ctr">
            <a:normAutofit/>
          </a:bodyPr>
          <a:lstStyle/>
          <a:p>
            <a:r>
              <a:rPr lang="cs-CZ" dirty="0"/>
              <a:t>Mobilní pokrytí dokrývání</a:t>
            </a:r>
          </a:p>
        </p:txBody>
      </p:sp>
      <p:sp>
        <p:nvSpPr>
          <p:cNvPr id="11" name="Footer Placeholder 4">
            <a:extLst>
              <a:ext uri="{FF2B5EF4-FFF2-40B4-BE49-F238E27FC236}">
                <a16:creationId xmlns:a16="http://schemas.microsoft.com/office/drawing/2014/main" id="{479C713E-2BB9-F4F6-0A09-06A30434C0F3}"/>
              </a:ext>
            </a:extLst>
          </p:cNvPr>
          <p:cNvSpPr>
            <a:spLocks noGrp="1"/>
          </p:cNvSpPr>
          <p:nvPr>
            <p:ph type="ftr" sz="quarter" idx="11"/>
          </p:nvPr>
        </p:nvSpPr>
        <p:spPr>
          <a:xfrm>
            <a:off x="3757226" y="4640356"/>
            <a:ext cx="3086100" cy="273844"/>
          </a:xfrm>
        </p:spPr>
        <p:txBody>
          <a:bodyPr/>
          <a:lstStyle/>
          <a:p>
            <a:endParaRPr lang="en-GB"/>
          </a:p>
        </p:txBody>
      </p:sp>
      <p:sp>
        <p:nvSpPr>
          <p:cNvPr id="5" name="Zástupný symbol pro číslo snímku 4">
            <a:extLst>
              <a:ext uri="{FF2B5EF4-FFF2-40B4-BE49-F238E27FC236}">
                <a16:creationId xmlns:a16="http://schemas.microsoft.com/office/drawing/2014/main" id="{7713C679-B6D2-49C3-8C36-828671C4B3BC}"/>
              </a:ext>
            </a:extLst>
          </p:cNvPr>
          <p:cNvSpPr>
            <a:spLocks noGrp="1"/>
          </p:cNvSpPr>
          <p:nvPr>
            <p:ph type="sldNum" sz="quarter" idx="12"/>
          </p:nvPr>
        </p:nvSpPr>
        <p:spPr>
          <a:xfrm>
            <a:off x="8182729" y="4654947"/>
            <a:ext cx="957337" cy="273844"/>
          </a:xfrm>
        </p:spPr>
        <p:txBody>
          <a:bodyPr anchor="ctr">
            <a:normAutofit/>
          </a:bodyPr>
          <a:lstStyle/>
          <a:p>
            <a:pPr>
              <a:spcAft>
                <a:spcPts val="600"/>
              </a:spcAft>
            </a:pPr>
            <a:fld id="{F1B53376-7BDC-4344-8612-6E595346C041}" type="slidenum">
              <a:rPr lang="en-GB" smtClean="0"/>
              <a:pPr>
                <a:spcAft>
                  <a:spcPts val="600"/>
                </a:spcAft>
              </a:pPr>
              <a:t>12</a:t>
            </a:fld>
            <a:endParaRPr lang="en-GB"/>
          </a:p>
        </p:txBody>
      </p:sp>
      <p:pic>
        <p:nvPicPr>
          <p:cNvPr id="8" name="Obrázek 7">
            <a:extLst>
              <a:ext uri="{FF2B5EF4-FFF2-40B4-BE49-F238E27FC236}">
                <a16:creationId xmlns:a16="http://schemas.microsoft.com/office/drawing/2014/main" id="{5928373B-0E99-BD22-8088-47FCF5671027}"/>
              </a:ext>
            </a:extLst>
          </p:cNvPr>
          <p:cNvPicPr>
            <a:picLocks noChangeAspect="1"/>
          </p:cNvPicPr>
          <p:nvPr/>
        </p:nvPicPr>
        <p:blipFill>
          <a:blip r:embed="rId4"/>
          <a:srcRect r="32883" b="53505"/>
          <a:stretch/>
        </p:blipFill>
        <p:spPr>
          <a:xfrm>
            <a:off x="5668128" y="-13871"/>
            <a:ext cx="3475872" cy="1173636"/>
          </a:xfrm>
          <a:prstGeom prst="rect">
            <a:avLst/>
          </a:prstGeom>
        </p:spPr>
      </p:pic>
      <p:pic>
        <p:nvPicPr>
          <p:cNvPr id="10" name="Obrázek 9">
            <a:extLst>
              <a:ext uri="{FF2B5EF4-FFF2-40B4-BE49-F238E27FC236}">
                <a16:creationId xmlns:a16="http://schemas.microsoft.com/office/drawing/2014/main" id="{E7487861-2837-EBD8-D0AF-FCCF0D7DFB9B}"/>
              </a:ext>
            </a:extLst>
          </p:cNvPr>
          <p:cNvPicPr>
            <a:picLocks noChangeAspect="1"/>
          </p:cNvPicPr>
          <p:nvPr/>
        </p:nvPicPr>
        <p:blipFill>
          <a:blip r:embed="rId5"/>
          <a:stretch>
            <a:fillRect/>
          </a:stretch>
        </p:blipFill>
        <p:spPr>
          <a:xfrm>
            <a:off x="4107838" y="1872086"/>
            <a:ext cx="4947685" cy="1866793"/>
          </a:xfrm>
          <a:prstGeom prst="rect">
            <a:avLst/>
          </a:prstGeom>
        </p:spPr>
      </p:pic>
      <p:pic>
        <p:nvPicPr>
          <p:cNvPr id="13" name="Obrázek 12">
            <a:extLst>
              <a:ext uri="{FF2B5EF4-FFF2-40B4-BE49-F238E27FC236}">
                <a16:creationId xmlns:a16="http://schemas.microsoft.com/office/drawing/2014/main" id="{F5478867-50A8-F27D-A691-432620C08081}"/>
              </a:ext>
            </a:extLst>
          </p:cNvPr>
          <p:cNvPicPr>
            <a:picLocks noChangeAspect="1"/>
          </p:cNvPicPr>
          <p:nvPr/>
        </p:nvPicPr>
        <p:blipFill>
          <a:blip r:embed="rId6"/>
          <a:stretch>
            <a:fillRect/>
          </a:stretch>
        </p:blipFill>
        <p:spPr>
          <a:xfrm>
            <a:off x="-3934" y="766876"/>
            <a:ext cx="9144000" cy="4473703"/>
          </a:xfrm>
          <a:prstGeom prst="rect">
            <a:avLst/>
          </a:prstGeom>
        </p:spPr>
      </p:pic>
    </p:spTree>
    <p:extLst>
      <p:ext uri="{BB962C8B-B14F-4D97-AF65-F5344CB8AC3E}">
        <p14:creationId xmlns:p14="http://schemas.microsoft.com/office/powerpoint/2010/main" val="158355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DC188-8252-4F90-F4D4-E767F5A1EA2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378A0A-74EB-B879-3031-D16DE0B5D8B7}"/>
              </a:ext>
            </a:extLst>
          </p:cNvPr>
          <p:cNvSpPr>
            <a:spLocks noGrp="1"/>
          </p:cNvSpPr>
          <p:nvPr>
            <p:ph type="title"/>
          </p:nvPr>
        </p:nvSpPr>
        <p:spPr>
          <a:xfrm>
            <a:off x="628650" y="381001"/>
            <a:ext cx="6013813" cy="771750"/>
          </a:xfrm>
        </p:spPr>
        <p:txBody>
          <a:bodyPr>
            <a:normAutofit/>
          </a:bodyPr>
          <a:lstStyle/>
          <a:p>
            <a:r>
              <a:rPr lang="pl-PL" sz="1800" dirty="0"/>
              <a:t>Mapa pokrytí</a:t>
            </a:r>
          </a:p>
        </p:txBody>
      </p:sp>
      <p:sp>
        <p:nvSpPr>
          <p:cNvPr id="5" name="Slide Number Placeholder 4">
            <a:extLst>
              <a:ext uri="{FF2B5EF4-FFF2-40B4-BE49-F238E27FC236}">
                <a16:creationId xmlns:a16="http://schemas.microsoft.com/office/drawing/2014/main" id="{AB7652D6-167A-5A2E-CC95-CEDF4C621A05}"/>
              </a:ext>
            </a:extLst>
          </p:cNvPr>
          <p:cNvSpPr>
            <a:spLocks noGrp="1"/>
          </p:cNvSpPr>
          <p:nvPr>
            <p:ph type="sldNum" sz="quarter" idx="12"/>
          </p:nvPr>
        </p:nvSpPr>
        <p:spPr/>
        <p:txBody>
          <a:bodyPr/>
          <a:lstStyle/>
          <a:p>
            <a:fld id="{F1B53376-7BDC-4344-8612-6E595346C041}" type="slidenum">
              <a:rPr lang="en-GB" smtClean="0"/>
              <a:pPr/>
              <a:t>13</a:t>
            </a:fld>
            <a:endParaRPr lang="en-GB" dirty="0"/>
          </a:p>
        </p:txBody>
      </p:sp>
      <p:grpSp>
        <p:nvGrpSpPr>
          <p:cNvPr id="6" name="Google Shape;744;p37">
            <a:extLst>
              <a:ext uri="{FF2B5EF4-FFF2-40B4-BE49-F238E27FC236}">
                <a16:creationId xmlns:a16="http://schemas.microsoft.com/office/drawing/2014/main" id="{820960BF-99B8-84D8-919B-C32545D962FD}"/>
              </a:ext>
            </a:extLst>
          </p:cNvPr>
          <p:cNvGrpSpPr>
            <a:grpSpLocks noChangeAspect="1"/>
          </p:cNvGrpSpPr>
          <p:nvPr/>
        </p:nvGrpSpPr>
        <p:grpSpPr>
          <a:xfrm>
            <a:off x="177948" y="625498"/>
            <a:ext cx="318264" cy="282756"/>
            <a:chOff x="5292575" y="3681900"/>
            <a:chExt cx="420150" cy="373275"/>
          </a:xfrm>
        </p:grpSpPr>
        <p:sp>
          <p:nvSpPr>
            <p:cNvPr id="7" name="Google Shape;745;p37">
              <a:extLst>
                <a:ext uri="{FF2B5EF4-FFF2-40B4-BE49-F238E27FC236}">
                  <a16:creationId xmlns:a16="http://schemas.microsoft.com/office/drawing/2014/main" id="{66BC28F2-28E0-7C24-2D21-9A6258084465}"/>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6;p37">
              <a:extLst>
                <a:ext uri="{FF2B5EF4-FFF2-40B4-BE49-F238E27FC236}">
                  <a16:creationId xmlns:a16="http://schemas.microsoft.com/office/drawing/2014/main" id="{3CD92B12-01C6-36BF-0975-96E41F11F2B1}"/>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47;p37">
              <a:extLst>
                <a:ext uri="{FF2B5EF4-FFF2-40B4-BE49-F238E27FC236}">
                  <a16:creationId xmlns:a16="http://schemas.microsoft.com/office/drawing/2014/main" id="{2A7C0E3B-8FC8-E99F-1894-F859F63013A7}"/>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48;p37">
              <a:extLst>
                <a:ext uri="{FF2B5EF4-FFF2-40B4-BE49-F238E27FC236}">
                  <a16:creationId xmlns:a16="http://schemas.microsoft.com/office/drawing/2014/main" id="{88D10180-BCF5-2971-F462-73D387A761E8}"/>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49;p37">
              <a:extLst>
                <a:ext uri="{FF2B5EF4-FFF2-40B4-BE49-F238E27FC236}">
                  <a16:creationId xmlns:a16="http://schemas.microsoft.com/office/drawing/2014/main" id="{386196CA-FDF2-A01C-907A-A132C0DA3788}"/>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0;p37">
              <a:extLst>
                <a:ext uri="{FF2B5EF4-FFF2-40B4-BE49-F238E27FC236}">
                  <a16:creationId xmlns:a16="http://schemas.microsoft.com/office/drawing/2014/main" id="{747ED423-1E99-3992-8D1F-8FF47CA80EEC}"/>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51;p37">
              <a:extLst>
                <a:ext uri="{FF2B5EF4-FFF2-40B4-BE49-F238E27FC236}">
                  <a16:creationId xmlns:a16="http://schemas.microsoft.com/office/drawing/2014/main" id="{CAAD301B-2179-7B17-0AA6-DB72EC5828D0}"/>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TextovéPole 15">
            <a:extLst>
              <a:ext uri="{FF2B5EF4-FFF2-40B4-BE49-F238E27FC236}">
                <a16:creationId xmlns:a16="http://schemas.microsoft.com/office/drawing/2014/main" id="{027B030D-0D6C-493D-9E6C-3BB2F0D6E18D}"/>
              </a:ext>
            </a:extLst>
          </p:cNvPr>
          <p:cNvSpPr txBox="1"/>
          <p:nvPr/>
        </p:nvSpPr>
        <p:spPr>
          <a:xfrm>
            <a:off x="1364878" y="4375972"/>
            <a:ext cx="6516408" cy="246221"/>
          </a:xfrm>
          <a:prstGeom prst="rect">
            <a:avLst/>
          </a:prstGeom>
          <a:noFill/>
        </p:spPr>
        <p:txBody>
          <a:bodyPr wrap="square">
            <a:spAutoFit/>
          </a:bodyPr>
          <a:lstStyle/>
          <a:p>
            <a:r>
              <a:rPr lang="cs-CZ" sz="1000" dirty="0">
                <a:solidFill>
                  <a:schemeClr val="bg1">
                    <a:lumMod val="95000"/>
                  </a:schemeClr>
                </a:solidFill>
                <a:hlinkClick r:id="rId2">
                  <a:extLst>
                    <a:ext uri="{A12FA001-AC4F-418D-AE19-62706E023703}">
                      <ahyp:hlinkClr xmlns:ahyp="http://schemas.microsoft.com/office/drawing/2018/hyperlinkcolor" xmlns="" val="tx"/>
                    </a:ext>
                  </a:extLst>
                </a:hlinkClick>
              </a:rPr>
              <a:t>https://bcocz.maps.arcgis.com/apps/instant/sidebar/index.html?appid=b0a9566bbc624f2f873532176c5b9bf6</a:t>
            </a:r>
            <a:r>
              <a:rPr lang="cs-CZ" sz="1000" dirty="0">
                <a:solidFill>
                  <a:schemeClr val="bg1">
                    <a:lumMod val="95000"/>
                  </a:schemeClr>
                </a:solidFill>
              </a:rPr>
              <a:t> </a:t>
            </a:r>
          </a:p>
        </p:txBody>
      </p:sp>
      <p:pic>
        <p:nvPicPr>
          <p:cNvPr id="21" name="Obrázek 20">
            <a:extLst>
              <a:ext uri="{FF2B5EF4-FFF2-40B4-BE49-F238E27FC236}">
                <a16:creationId xmlns:a16="http://schemas.microsoft.com/office/drawing/2014/main" id="{B40EAB6F-CCAB-EB41-A8ED-B16EBEAB16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152751"/>
            <a:ext cx="3333509" cy="3974384"/>
          </a:xfrm>
          <a:prstGeom prst="rect">
            <a:avLst/>
          </a:prstGeom>
        </p:spPr>
      </p:pic>
      <p:pic>
        <p:nvPicPr>
          <p:cNvPr id="14" name="Obrázek 13">
            <a:extLst>
              <a:ext uri="{FF2B5EF4-FFF2-40B4-BE49-F238E27FC236}">
                <a16:creationId xmlns:a16="http://schemas.microsoft.com/office/drawing/2014/main" id="{497F0CA3-BA36-479C-CD56-4ADA07CCCE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91919" y="89345"/>
            <a:ext cx="2711895" cy="1637818"/>
          </a:xfrm>
          <a:prstGeom prst="rect">
            <a:avLst/>
          </a:prstGeom>
        </p:spPr>
      </p:pic>
      <p:pic>
        <p:nvPicPr>
          <p:cNvPr id="18" name="Obrázek 17">
            <a:extLst>
              <a:ext uri="{FF2B5EF4-FFF2-40B4-BE49-F238E27FC236}">
                <a16:creationId xmlns:a16="http://schemas.microsoft.com/office/drawing/2014/main" id="{CB6BE0CE-ECF7-343B-8487-94282D7CA2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62225" y="827997"/>
            <a:ext cx="2924531" cy="2871196"/>
          </a:xfrm>
          <a:prstGeom prst="rect">
            <a:avLst/>
          </a:prstGeom>
        </p:spPr>
      </p:pic>
      <p:pic>
        <p:nvPicPr>
          <p:cNvPr id="22" name="Obrázek 21">
            <a:extLst>
              <a:ext uri="{FF2B5EF4-FFF2-40B4-BE49-F238E27FC236}">
                <a16:creationId xmlns:a16="http://schemas.microsoft.com/office/drawing/2014/main" id="{7EE56C31-C6EA-38C3-1B26-E1D04EDC33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13583" y="3744410"/>
            <a:ext cx="2830417" cy="1399090"/>
          </a:xfrm>
          <a:prstGeom prst="rect">
            <a:avLst/>
          </a:prstGeom>
        </p:spPr>
      </p:pic>
      <p:pic>
        <p:nvPicPr>
          <p:cNvPr id="24" name="Obrázek 23">
            <a:extLst>
              <a:ext uri="{FF2B5EF4-FFF2-40B4-BE49-F238E27FC236}">
                <a16:creationId xmlns:a16="http://schemas.microsoft.com/office/drawing/2014/main" id="{C6DA3F11-4F93-1496-836C-747F200C36C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60397" y="3808575"/>
            <a:ext cx="2053186" cy="1334925"/>
          </a:xfrm>
          <a:prstGeom prst="rect">
            <a:avLst/>
          </a:prstGeom>
        </p:spPr>
      </p:pic>
      <p:cxnSp>
        <p:nvCxnSpPr>
          <p:cNvPr id="28" name="Přímá spojnice se šipkou 27">
            <a:extLst>
              <a:ext uri="{FF2B5EF4-FFF2-40B4-BE49-F238E27FC236}">
                <a16:creationId xmlns:a16="http://schemas.microsoft.com/office/drawing/2014/main" id="{71E81266-7AD7-A534-76CF-E7C9DBF8DB15}"/>
              </a:ext>
            </a:extLst>
          </p:cNvPr>
          <p:cNvCxnSpPr/>
          <p:nvPr/>
        </p:nvCxnSpPr>
        <p:spPr>
          <a:xfrm flipV="1">
            <a:off x="2853270" y="1851182"/>
            <a:ext cx="538649" cy="179964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9" name="Přímá spojnice se šipkou 28">
            <a:extLst>
              <a:ext uri="{FF2B5EF4-FFF2-40B4-BE49-F238E27FC236}">
                <a16:creationId xmlns:a16="http://schemas.microsoft.com/office/drawing/2014/main" id="{CE35E77A-9DBE-9155-FB74-F06EB98493F9}"/>
              </a:ext>
            </a:extLst>
          </p:cNvPr>
          <p:cNvCxnSpPr>
            <a:cxnSpLocks/>
          </p:cNvCxnSpPr>
          <p:nvPr/>
        </p:nvCxnSpPr>
        <p:spPr>
          <a:xfrm flipV="1">
            <a:off x="1952590" y="1784313"/>
            <a:ext cx="4234189" cy="172746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6" name="Obrázek 25">
            <a:extLst>
              <a:ext uri="{FF2B5EF4-FFF2-40B4-BE49-F238E27FC236}">
                <a16:creationId xmlns:a16="http://schemas.microsoft.com/office/drawing/2014/main" id="{A2B816FE-15A0-666B-E1A8-F9EC927BD76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74922" y="1893630"/>
            <a:ext cx="2138661" cy="1567081"/>
          </a:xfrm>
          <a:prstGeom prst="rect">
            <a:avLst/>
          </a:prstGeom>
        </p:spPr>
      </p:pic>
      <p:sp>
        <p:nvSpPr>
          <p:cNvPr id="31" name="Obdélník: se zakulacenými rohy 30">
            <a:extLst>
              <a:ext uri="{FF2B5EF4-FFF2-40B4-BE49-F238E27FC236}">
                <a16:creationId xmlns:a16="http://schemas.microsoft.com/office/drawing/2014/main" id="{5B2B18A5-FC5F-C3AE-EBD6-1E5A2FA6993A}"/>
              </a:ext>
            </a:extLst>
          </p:cNvPr>
          <p:cNvSpPr/>
          <p:nvPr/>
        </p:nvSpPr>
        <p:spPr>
          <a:xfrm>
            <a:off x="6220636" y="2113280"/>
            <a:ext cx="2076697" cy="961813"/>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8277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BB82E-D7D4-3A73-6402-21F0B87D7AB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F80FC4-C1B1-CD53-499C-B8A94D00D6D0}"/>
              </a:ext>
            </a:extLst>
          </p:cNvPr>
          <p:cNvSpPr>
            <a:spLocks noGrp="1"/>
          </p:cNvSpPr>
          <p:nvPr>
            <p:ph type="title"/>
          </p:nvPr>
        </p:nvSpPr>
        <p:spPr>
          <a:xfrm>
            <a:off x="628650" y="381001"/>
            <a:ext cx="6013813" cy="771750"/>
          </a:xfrm>
        </p:spPr>
        <p:txBody>
          <a:bodyPr>
            <a:normAutofit/>
          </a:bodyPr>
          <a:lstStyle/>
          <a:p>
            <a:r>
              <a:rPr lang="pl-PL" sz="1800" dirty="0"/>
              <a:t>Komunikace je základ</a:t>
            </a:r>
          </a:p>
        </p:txBody>
      </p:sp>
      <p:sp>
        <p:nvSpPr>
          <p:cNvPr id="5" name="Slide Number Placeholder 4">
            <a:extLst>
              <a:ext uri="{FF2B5EF4-FFF2-40B4-BE49-F238E27FC236}">
                <a16:creationId xmlns:a16="http://schemas.microsoft.com/office/drawing/2014/main" id="{86F45821-AE1A-67B9-48E9-B3C768BDFE6E}"/>
              </a:ext>
            </a:extLst>
          </p:cNvPr>
          <p:cNvSpPr>
            <a:spLocks noGrp="1"/>
          </p:cNvSpPr>
          <p:nvPr>
            <p:ph type="sldNum" sz="quarter" idx="12"/>
          </p:nvPr>
        </p:nvSpPr>
        <p:spPr/>
        <p:txBody>
          <a:bodyPr/>
          <a:lstStyle/>
          <a:p>
            <a:fld id="{F1B53376-7BDC-4344-8612-6E595346C041}" type="slidenum">
              <a:rPr lang="en-GB" smtClean="0"/>
              <a:pPr/>
              <a:t>14</a:t>
            </a:fld>
            <a:endParaRPr lang="en-GB" dirty="0"/>
          </a:p>
        </p:txBody>
      </p:sp>
      <p:grpSp>
        <p:nvGrpSpPr>
          <p:cNvPr id="6" name="Google Shape;744;p37">
            <a:extLst>
              <a:ext uri="{FF2B5EF4-FFF2-40B4-BE49-F238E27FC236}">
                <a16:creationId xmlns:a16="http://schemas.microsoft.com/office/drawing/2014/main" id="{92C2D847-5D87-E124-4D85-151DB696AF9A}"/>
              </a:ext>
            </a:extLst>
          </p:cNvPr>
          <p:cNvGrpSpPr>
            <a:grpSpLocks noChangeAspect="1"/>
          </p:cNvGrpSpPr>
          <p:nvPr/>
        </p:nvGrpSpPr>
        <p:grpSpPr>
          <a:xfrm>
            <a:off x="177948" y="625498"/>
            <a:ext cx="318264" cy="282756"/>
            <a:chOff x="5292575" y="3681900"/>
            <a:chExt cx="420150" cy="373275"/>
          </a:xfrm>
        </p:grpSpPr>
        <p:sp>
          <p:nvSpPr>
            <p:cNvPr id="7" name="Google Shape;745;p37">
              <a:extLst>
                <a:ext uri="{FF2B5EF4-FFF2-40B4-BE49-F238E27FC236}">
                  <a16:creationId xmlns:a16="http://schemas.microsoft.com/office/drawing/2014/main" id="{3937F7F1-210C-4CDF-524F-69D2418A94FA}"/>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6;p37">
              <a:extLst>
                <a:ext uri="{FF2B5EF4-FFF2-40B4-BE49-F238E27FC236}">
                  <a16:creationId xmlns:a16="http://schemas.microsoft.com/office/drawing/2014/main" id="{DC609522-F3B9-7105-CD4C-7E6345D1E890}"/>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47;p37">
              <a:extLst>
                <a:ext uri="{FF2B5EF4-FFF2-40B4-BE49-F238E27FC236}">
                  <a16:creationId xmlns:a16="http://schemas.microsoft.com/office/drawing/2014/main" id="{E6EA92D7-B59E-4116-64B8-CC30F10FA100}"/>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48;p37">
              <a:extLst>
                <a:ext uri="{FF2B5EF4-FFF2-40B4-BE49-F238E27FC236}">
                  <a16:creationId xmlns:a16="http://schemas.microsoft.com/office/drawing/2014/main" id="{8905BB83-4351-F87B-B97F-DDE98B6ED29B}"/>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49;p37">
              <a:extLst>
                <a:ext uri="{FF2B5EF4-FFF2-40B4-BE49-F238E27FC236}">
                  <a16:creationId xmlns:a16="http://schemas.microsoft.com/office/drawing/2014/main" id="{67D572F0-1F94-2A68-4250-26B61E59DCE5}"/>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0;p37">
              <a:extLst>
                <a:ext uri="{FF2B5EF4-FFF2-40B4-BE49-F238E27FC236}">
                  <a16:creationId xmlns:a16="http://schemas.microsoft.com/office/drawing/2014/main" id="{4BA95C60-BA74-B499-033B-7140BB7D973D}"/>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51;p37">
              <a:extLst>
                <a:ext uri="{FF2B5EF4-FFF2-40B4-BE49-F238E27FC236}">
                  <a16:creationId xmlns:a16="http://schemas.microsoft.com/office/drawing/2014/main" id="{E45D4742-05EF-C261-7ADA-499786A3CAAD}"/>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TextovéPole 15">
            <a:extLst>
              <a:ext uri="{FF2B5EF4-FFF2-40B4-BE49-F238E27FC236}">
                <a16:creationId xmlns:a16="http://schemas.microsoft.com/office/drawing/2014/main" id="{C21D795A-8A80-E6DB-09C6-3895BA2688A9}"/>
              </a:ext>
            </a:extLst>
          </p:cNvPr>
          <p:cNvSpPr txBox="1"/>
          <p:nvPr/>
        </p:nvSpPr>
        <p:spPr>
          <a:xfrm>
            <a:off x="1364878" y="4375972"/>
            <a:ext cx="6516408" cy="246221"/>
          </a:xfrm>
          <a:prstGeom prst="rect">
            <a:avLst/>
          </a:prstGeom>
          <a:noFill/>
        </p:spPr>
        <p:txBody>
          <a:bodyPr wrap="square">
            <a:spAutoFit/>
          </a:bodyPr>
          <a:lstStyle/>
          <a:p>
            <a:r>
              <a:rPr lang="cs-CZ" sz="1000" dirty="0">
                <a:solidFill>
                  <a:schemeClr val="bg1">
                    <a:lumMod val="95000"/>
                  </a:schemeClr>
                </a:solidFill>
                <a:hlinkClick r:id="rId2">
                  <a:extLst>
                    <a:ext uri="{A12FA001-AC4F-418D-AE19-62706E023703}">
                      <ahyp:hlinkClr xmlns:ahyp="http://schemas.microsoft.com/office/drawing/2018/hyperlinkcolor" xmlns="" val="tx"/>
                    </a:ext>
                  </a:extLst>
                </a:hlinkClick>
              </a:rPr>
              <a:t>https://bcocz.maps.arcgis.com/apps/instant/sidebar/index.html?appid=b0a9566bbc624f2f873532176c5b9bf6</a:t>
            </a:r>
            <a:r>
              <a:rPr lang="cs-CZ" sz="1000" dirty="0">
                <a:solidFill>
                  <a:schemeClr val="bg1">
                    <a:lumMod val="95000"/>
                  </a:schemeClr>
                </a:solidFill>
              </a:rPr>
              <a:t> </a:t>
            </a:r>
          </a:p>
        </p:txBody>
      </p:sp>
      <p:pic>
        <p:nvPicPr>
          <p:cNvPr id="35" name="Obrázek 34">
            <a:extLst>
              <a:ext uri="{FF2B5EF4-FFF2-40B4-BE49-F238E27FC236}">
                <a16:creationId xmlns:a16="http://schemas.microsoft.com/office/drawing/2014/main" id="{197F5985-AA40-4ACB-0852-600F31BE80F1}"/>
              </a:ext>
            </a:extLst>
          </p:cNvPr>
          <p:cNvPicPr>
            <a:picLocks noChangeAspect="1"/>
          </p:cNvPicPr>
          <p:nvPr/>
        </p:nvPicPr>
        <p:blipFill>
          <a:blip r:embed="rId3"/>
          <a:stretch>
            <a:fillRect/>
          </a:stretch>
        </p:blipFill>
        <p:spPr>
          <a:xfrm>
            <a:off x="418739" y="1171177"/>
            <a:ext cx="2420745" cy="3256044"/>
          </a:xfrm>
          <a:prstGeom prst="rect">
            <a:avLst/>
          </a:prstGeom>
        </p:spPr>
      </p:pic>
      <p:pic>
        <p:nvPicPr>
          <p:cNvPr id="3" name="Obrázek 2">
            <a:extLst>
              <a:ext uri="{FF2B5EF4-FFF2-40B4-BE49-F238E27FC236}">
                <a16:creationId xmlns:a16="http://schemas.microsoft.com/office/drawing/2014/main" id="{D5AF65C5-0A87-195A-1F95-513A5EDB269B}"/>
              </a:ext>
            </a:extLst>
          </p:cNvPr>
          <p:cNvPicPr>
            <a:picLocks noChangeAspect="1"/>
          </p:cNvPicPr>
          <p:nvPr/>
        </p:nvPicPr>
        <p:blipFill>
          <a:blip r:embed="rId4"/>
          <a:stretch>
            <a:fillRect/>
          </a:stretch>
        </p:blipFill>
        <p:spPr>
          <a:xfrm>
            <a:off x="2941878" y="594829"/>
            <a:ext cx="2932451" cy="4197040"/>
          </a:xfrm>
          <a:prstGeom prst="rect">
            <a:avLst/>
          </a:prstGeom>
        </p:spPr>
      </p:pic>
      <p:pic>
        <p:nvPicPr>
          <p:cNvPr id="17" name="Obrázek 16">
            <a:extLst>
              <a:ext uri="{FF2B5EF4-FFF2-40B4-BE49-F238E27FC236}">
                <a16:creationId xmlns:a16="http://schemas.microsoft.com/office/drawing/2014/main" id="{E0E402E5-FEB0-BF7E-C5E9-890E5500B258}"/>
              </a:ext>
            </a:extLst>
          </p:cNvPr>
          <p:cNvPicPr>
            <a:picLocks noChangeAspect="1"/>
          </p:cNvPicPr>
          <p:nvPr/>
        </p:nvPicPr>
        <p:blipFill>
          <a:blip r:embed="rId5"/>
          <a:stretch>
            <a:fillRect/>
          </a:stretch>
        </p:blipFill>
        <p:spPr>
          <a:xfrm>
            <a:off x="5901147" y="1416167"/>
            <a:ext cx="3137616" cy="2469923"/>
          </a:xfrm>
          <a:prstGeom prst="rect">
            <a:avLst/>
          </a:prstGeom>
        </p:spPr>
      </p:pic>
      <p:sp>
        <p:nvSpPr>
          <p:cNvPr id="33" name="TextovéPole 32">
            <a:extLst>
              <a:ext uri="{FF2B5EF4-FFF2-40B4-BE49-F238E27FC236}">
                <a16:creationId xmlns:a16="http://schemas.microsoft.com/office/drawing/2014/main" id="{02F42EC8-4F05-9729-72C4-DBEB16F134C1}"/>
              </a:ext>
            </a:extLst>
          </p:cNvPr>
          <p:cNvSpPr txBox="1"/>
          <p:nvPr/>
        </p:nvSpPr>
        <p:spPr>
          <a:xfrm>
            <a:off x="6582220" y="998862"/>
            <a:ext cx="2456543" cy="307777"/>
          </a:xfrm>
          <a:prstGeom prst="rect">
            <a:avLst/>
          </a:prstGeom>
          <a:noFill/>
          <a:ln>
            <a:solidFill>
              <a:schemeClr val="accent5"/>
            </a:solidFill>
          </a:ln>
        </p:spPr>
        <p:txBody>
          <a:bodyPr wrap="square">
            <a:spAutoFit/>
          </a:bodyPr>
          <a:lstStyle/>
          <a:p>
            <a:r>
              <a:rPr lang="cs-CZ" sz="1400" dirty="0">
                <a:solidFill>
                  <a:srgbClr val="FF0000"/>
                </a:solidFill>
              </a:rPr>
              <a:t>https://konice-pv-ol.infos.cz/</a:t>
            </a:r>
          </a:p>
        </p:txBody>
      </p:sp>
    </p:spTree>
    <p:extLst>
      <p:ext uri="{BB962C8B-B14F-4D97-AF65-F5344CB8AC3E}">
        <p14:creationId xmlns:p14="http://schemas.microsoft.com/office/powerpoint/2010/main" val="2917521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C6ED0-682F-4BC4-BA2F-1C352BDEA66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7D9C642-FD6F-06FF-3F70-33579666FBF7}"/>
              </a:ext>
            </a:extLst>
          </p:cNvPr>
          <p:cNvSpPr>
            <a:spLocks noGrp="1"/>
          </p:cNvSpPr>
          <p:nvPr>
            <p:ph type="title"/>
          </p:nvPr>
        </p:nvSpPr>
        <p:spPr>
          <a:xfrm>
            <a:off x="628650" y="381001"/>
            <a:ext cx="6013813" cy="771750"/>
          </a:xfrm>
        </p:spPr>
        <p:txBody>
          <a:bodyPr>
            <a:normAutofit/>
          </a:bodyPr>
          <a:lstStyle/>
          <a:p>
            <a:r>
              <a:rPr lang="pl-PL" sz="1800" dirty="0"/>
              <a:t>Mapa pokrytí</a:t>
            </a:r>
          </a:p>
        </p:txBody>
      </p:sp>
      <p:sp>
        <p:nvSpPr>
          <p:cNvPr id="5" name="Slide Number Placeholder 4">
            <a:extLst>
              <a:ext uri="{FF2B5EF4-FFF2-40B4-BE49-F238E27FC236}">
                <a16:creationId xmlns:a16="http://schemas.microsoft.com/office/drawing/2014/main" id="{F0E0E06A-18E6-D490-6083-68512E393D03}"/>
              </a:ext>
            </a:extLst>
          </p:cNvPr>
          <p:cNvSpPr>
            <a:spLocks noGrp="1"/>
          </p:cNvSpPr>
          <p:nvPr>
            <p:ph type="sldNum" sz="quarter" idx="12"/>
          </p:nvPr>
        </p:nvSpPr>
        <p:spPr/>
        <p:txBody>
          <a:bodyPr/>
          <a:lstStyle/>
          <a:p>
            <a:fld id="{F1B53376-7BDC-4344-8612-6E595346C041}" type="slidenum">
              <a:rPr lang="en-GB" smtClean="0"/>
              <a:pPr/>
              <a:t>15</a:t>
            </a:fld>
            <a:endParaRPr lang="en-GB" dirty="0"/>
          </a:p>
        </p:txBody>
      </p:sp>
      <p:grpSp>
        <p:nvGrpSpPr>
          <p:cNvPr id="6" name="Google Shape;744;p37">
            <a:extLst>
              <a:ext uri="{FF2B5EF4-FFF2-40B4-BE49-F238E27FC236}">
                <a16:creationId xmlns:a16="http://schemas.microsoft.com/office/drawing/2014/main" id="{74695CBD-CA32-B775-DF0F-E13BBB4265E2}"/>
              </a:ext>
            </a:extLst>
          </p:cNvPr>
          <p:cNvGrpSpPr>
            <a:grpSpLocks noChangeAspect="1"/>
          </p:cNvGrpSpPr>
          <p:nvPr/>
        </p:nvGrpSpPr>
        <p:grpSpPr>
          <a:xfrm>
            <a:off x="177948" y="625498"/>
            <a:ext cx="318264" cy="282756"/>
            <a:chOff x="5292575" y="3681900"/>
            <a:chExt cx="420150" cy="373275"/>
          </a:xfrm>
        </p:grpSpPr>
        <p:sp>
          <p:nvSpPr>
            <p:cNvPr id="7" name="Google Shape;745;p37">
              <a:extLst>
                <a:ext uri="{FF2B5EF4-FFF2-40B4-BE49-F238E27FC236}">
                  <a16:creationId xmlns:a16="http://schemas.microsoft.com/office/drawing/2014/main" id="{5709DD10-2898-239E-041B-8BC98A531562}"/>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6;p37">
              <a:extLst>
                <a:ext uri="{FF2B5EF4-FFF2-40B4-BE49-F238E27FC236}">
                  <a16:creationId xmlns:a16="http://schemas.microsoft.com/office/drawing/2014/main" id="{93D7F790-F20D-EBB8-A921-888FD1D6CFF0}"/>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47;p37">
              <a:extLst>
                <a:ext uri="{FF2B5EF4-FFF2-40B4-BE49-F238E27FC236}">
                  <a16:creationId xmlns:a16="http://schemas.microsoft.com/office/drawing/2014/main" id="{C92619E9-2581-5A42-6EDF-5B760505FBB6}"/>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48;p37">
              <a:extLst>
                <a:ext uri="{FF2B5EF4-FFF2-40B4-BE49-F238E27FC236}">
                  <a16:creationId xmlns:a16="http://schemas.microsoft.com/office/drawing/2014/main" id="{7F453277-7821-A209-A68A-A400CD740FE5}"/>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49;p37">
              <a:extLst>
                <a:ext uri="{FF2B5EF4-FFF2-40B4-BE49-F238E27FC236}">
                  <a16:creationId xmlns:a16="http://schemas.microsoft.com/office/drawing/2014/main" id="{E7262E25-A6B5-C981-966D-1BA465DBA1F0}"/>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0;p37">
              <a:extLst>
                <a:ext uri="{FF2B5EF4-FFF2-40B4-BE49-F238E27FC236}">
                  <a16:creationId xmlns:a16="http://schemas.microsoft.com/office/drawing/2014/main" id="{12C96DB7-4A15-32B0-4CAC-56657FAF97F7}"/>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51;p37">
              <a:extLst>
                <a:ext uri="{FF2B5EF4-FFF2-40B4-BE49-F238E27FC236}">
                  <a16:creationId xmlns:a16="http://schemas.microsoft.com/office/drawing/2014/main" id="{38C42E93-EA41-0A22-A330-182CADE1F714}"/>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TextovéPole 15">
            <a:extLst>
              <a:ext uri="{FF2B5EF4-FFF2-40B4-BE49-F238E27FC236}">
                <a16:creationId xmlns:a16="http://schemas.microsoft.com/office/drawing/2014/main" id="{1F14FCDF-6369-0E24-7A15-730916B4A699}"/>
              </a:ext>
            </a:extLst>
          </p:cNvPr>
          <p:cNvSpPr txBox="1"/>
          <p:nvPr/>
        </p:nvSpPr>
        <p:spPr>
          <a:xfrm>
            <a:off x="1364878" y="4375972"/>
            <a:ext cx="6516408" cy="246221"/>
          </a:xfrm>
          <a:prstGeom prst="rect">
            <a:avLst/>
          </a:prstGeom>
          <a:noFill/>
        </p:spPr>
        <p:txBody>
          <a:bodyPr wrap="square">
            <a:spAutoFit/>
          </a:bodyPr>
          <a:lstStyle/>
          <a:p>
            <a:r>
              <a:rPr lang="cs-CZ" sz="1000" dirty="0">
                <a:solidFill>
                  <a:schemeClr val="bg1">
                    <a:lumMod val="95000"/>
                  </a:schemeClr>
                </a:solidFill>
                <a:hlinkClick r:id="rId2">
                  <a:extLst>
                    <a:ext uri="{A12FA001-AC4F-418D-AE19-62706E023703}">
                      <ahyp:hlinkClr xmlns:ahyp="http://schemas.microsoft.com/office/drawing/2018/hyperlinkcolor" xmlns="" val="tx"/>
                    </a:ext>
                  </a:extLst>
                </a:hlinkClick>
              </a:rPr>
              <a:t>https://bcocz.maps.arcgis.com/apps/instant/sidebar/index.html?appid=b0a9566bbc624f2f873532176c5b9bf6</a:t>
            </a:r>
            <a:r>
              <a:rPr lang="cs-CZ" sz="1000" dirty="0">
                <a:solidFill>
                  <a:schemeClr val="bg1">
                    <a:lumMod val="95000"/>
                  </a:schemeClr>
                </a:solidFill>
              </a:rPr>
              <a:t> </a:t>
            </a:r>
          </a:p>
        </p:txBody>
      </p:sp>
      <p:pic>
        <p:nvPicPr>
          <p:cNvPr id="3" name="Obrázek 2">
            <a:extLst>
              <a:ext uri="{FF2B5EF4-FFF2-40B4-BE49-F238E27FC236}">
                <a16:creationId xmlns:a16="http://schemas.microsoft.com/office/drawing/2014/main" id="{1A2B8AF5-4175-F78C-EF8E-883BEE1482CC}"/>
              </a:ext>
            </a:extLst>
          </p:cNvPr>
          <p:cNvPicPr>
            <a:picLocks noChangeAspect="1"/>
          </p:cNvPicPr>
          <p:nvPr/>
        </p:nvPicPr>
        <p:blipFill>
          <a:blip r:embed="rId3"/>
          <a:stretch>
            <a:fillRect/>
          </a:stretch>
        </p:blipFill>
        <p:spPr>
          <a:xfrm>
            <a:off x="327857" y="1189641"/>
            <a:ext cx="5497706" cy="3470958"/>
          </a:xfrm>
          <a:prstGeom prst="rect">
            <a:avLst/>
          </a:prstGeom>
        </p:spPr>
      </p:pic>
      <p:pic>
        <p:nvPicPr>
          <p:cNvPr id="19" name="Obrázek 18">
            <a:extLst>
              <a:ext uri="{FF2B5EF4-FFF2-40B4-BE49-F238E27FC236}">
                <a16:creationId xmlns:a16="http://schemas.microsoft.com/office/drawing/2014/main" id="{D5BC169F-66B8-2FBB-36EF-EEF5E6B4DC35}"/>
              </a:ext>
            </a:extLst>
          </p:cNvPr>
          <p:cNvPicPr>
            <a:picLocks noChangeAspect="1"/>
          </p:cNvPicPr>
          <p:nvPr/>
        </p:nvPicPr>
        <p:blipFill>
          <a:blip r:embed="rId4"/>
          <a:stretch>
            <a:fillRect/>
          </a:stretch>
        </p:blipFill>
        <p:spPr>
          <a:xfrm>
            <a:off x="6569086" y="394255"/>
            <a:ext cx="1971983" cy="3617600"/>
          </a:xfrm>
          <a:prstGeom prst="rect">
            <a:avLst/>
          </a:prstGeom>
        </p:spPr>
      </p:pic>
      <p:pic>
        <p:nvPicPr>
          <p:cNvPr id="17" name="Obrázek 16">
            <a:extLst>
              <a:ext uri="{FF2B5EF4-FFF2-40B4-BE49-F238E27FC236}">
                <a16:creationId xmlns:a16="http://schemas.microsoft.com/office/drawing/2014/main" id="{4151028F-E878-8310-651A-F980518C6600}"/>
              </a:ext>
            </a:extLst>
          </p:cNvPr>
          <p:cNvPicPr>
            <a:picLocks noChangeAspect="1"/>
          </p:cNvPicPr>
          <p:nvPr/>
        </p:nvPicPr>
        <p:blipFill>
          <a:blip r:embed="rId5"/>
          <a:stretch>
            <a:fillRect/>
          </a:stretch>
        </p:blipFill>
        <p:spPr>
          <a:xfrm>
            <a:off x="7555078" y="2788052"/>
            <a:ext cx="1598243" cy="2355448"/>
          </a:xfrm>
          <a:prstGeom prst="rect">
            <a:avLst/>
          </a:prstGeom>
        </p:spPr>
      </p:pic>
      <p:pic>
        <p:nvPicPr>
          <p:cNvPr id="23" name="Obrázek 22">
            <a:extLst>
              <a:ext uri="{FF2B5EF4-FFF2-40B4-BE49-F238E27FC236}">
                <a16:creationId xmlns:a16="http://schemas.microsoft.com/office/drawing/2014/main" id="{31910380-CC7D-02DD-B0F9-F38EE43F7E33}"/>
              </a:ext>
            </a:extLst>
          </p:cNvPr>
          <p:cNvPicPr>
            <a:picLocks noChangeAspect="1"/>
          </p:cNvPicPr>
          <p:nvPr/>
        </p:nvPicPr>
        <p:blipFill>
          <a:blip r:embed="rId6"/>
          <a:stretch>
            <a:fillRect/>
          </a:stretch>
        </p:blipFill>
        <p:spPr>
          <a:xfrm>
            <a:off x="7658911" y="521307"/>
            <a:ext cx="1461916" cy="1362532"/>
          </a:xfrm>
          <a:prstGeom prst="rect">
            <a:avLst/>
          </a:prstGeom>
        </p:spPr>
      </p:pic>
      <p:pic>
        <p:nvPicPr>
          <p:cNvPr id="24" name="Obrázek 23">
            <a:extLst>
              <a:ext uri="{FF2B5EF4-FFF2-40B4-BE49-F238E27FC236}">
                <a16:creationId xmlns:a16="http://schemas.microsoft.com/office/drawing/2014/main" id="{8AA1E5C3-7654-5926-911F-E02D6231E9B5}"/>
              </a:ext>
            </a:extLst>
          </p:cNvPr>
          <p:cNvPicPr>
            <a:picLocks noChangeAspect="1"/>
          </p:cNvPicPr>
          <p:nvPr/>
        </p:nvPicPr>
        <p:blipFill>
          <a:blip r:embed="rId6"/>
          <a:stretch>
            <a:fillRect/>
          </a:stretch>
        </p:blipFill>
        <p:spPr>
          <a:xfrm>
            <a:off x="1834347" y="564174"/>
            <a:ext cx="4618867" cy="4304866"/>
          </a:xfrm>
          <a:prstGeom prst="rect">
            <a:avLst/>
          </a:prstGeom>
        </p:spPr>
      </p:pic>
    </p:spTree>
    <p:extLst>
      <p:ext uri="{BB962C8B-B14F-4D97-AF65-F5344CB8AC3E}">
        <p14:creationId xmlns:p14="http://schemas.microsoft.com/office/powerpoint/2010/main" val="402213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5A4AF-307B-AB5A-3B7A-6191F99D89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99E158E-2BF9-2875-7A3B-C8F9EC630793}"/>
              </a:ext>
            </a:extLst>
          </p:cNvPr>
          <p:cNvSpPr>
            <a:spLocks noGrp="1"/>
          </p:cNvSpPr>
          <p:nvPr>
            <p:ph type="title"/>
          </p:nvPr>
        </p:nvSpPr>
        <p:spPr>
          <a:xfrm>
            <a:off x="628650" y="381001"/>
            <a:ext cx="6013813" cy="771750"/>
          </a:xfrm>
        </p:spPr>
        <p:txBody>
          <a:bodyPr>
            <a:normAutofit/>
          </a:bodyPr>
          <a:lstStyle/>
          <a:p>
            <a:r>
              <a:rPr lang="pl-PL" sz="1800" dirty="0"/>
              <a:t>Veřená konzultace - </a:t>
            </a:r>
          </a:p>
        </p:txBody>
      </p:sp>
      <p:sp>
        <p:nvSpPr>
          <p:cNvPr id="5" name="Slide Number Placeholder 4">
            <a:extLst>
              <a:ext uri="{FF2B5EF4-FFF2-40B4-BE49-F238E27FC236}">
                <a16:creationId xmlns:a16="http://schemas.microsoft.com/office/drawing/2014/main" id="{994CA997-9747-59B0-4A53-346DEE32993B}"/>
              </a:ext>
            </a:extLst>
          </p:cNvPr>
          <p:cNvSpPr>
            <a:spLocks noGrp="1"/>
          </p:cNvSpPr>
          <p:nvPr>
            <p:ph type="sldNum" sz="quarter" idx="12"/>
          </p:nvPr>
        </p:nvSpPr>
        <p:spPr/>
        <p:txBody>
          <a:bodyPr/>
          <a:lstStyle/>
          <a:p>
            <a:fld id="{F1B53376-7BDC-4344-8612-6E595346C041}" type="slidenum">
              <a:rPr lang="en-GB" smtClean="0"/>
              <a:pPr/>
              <a:t>16</a:t>
            </a:fld>
            <a:endParaRPr lang="en-GB" dirty="0"/>
          </a:p>
        </p:txBody>
      </p:sp>
      <p:grpSp>
        <p:nvGrpSpPr>
          <p:cNvPr id="6" name="Google Shape;744;p37">
            <a:extLst>
              <a:ext uri="{FF2B5EF4-FFF2-40B4-BE49-F238E27FC236}">
                <a16:creationId xmlns:a16="http://schemas.microsoft.com/office/drawing/2014/main" id="{A8A9370A-6AB8-7E02-DF58-11B5F0F558BE}"/>
              </a:ext>
            </a:extLst>
          </p:cNvPr>
          <p:cNvGrpSpPr>
            <a:grpSpLocks noChangeAspect="1"/>
          </p:cNvGrpSpPr>
          <p:nvPr/>
        </p:nvGrpSpPr>
        <p:grpSpPr>
          <a:xfrm>
            <a:off x="177948" y="625498"/>
            <a:ext cx="318264" cy="282756"/>
            <a:chOff x="5292575" y="3681900"/>
            <a:chExt cx="420150" cy="373275"/>
          </a:xfrm>
        </p:grpSpPr>
        <p:sp>
          <p:nvSpPr>
            <p:cNvPr id="7" name="Google Shape;745;p37">
              <a:extLst>
                <a:ext uri="{FF2B5EF4-FFF2-40B4-BE49-F238E27FC236}">
                  <a16:creationId xmlns:a16="http://schemas.microsoft.com/office/drawing/2014/main" id="{D59F2749-4829-F181-29AA-D8F68E54468A}"/>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6;p37">
              <a:extLst>
                <a:ext uri="{FF2B5EF4-FFF2-40B4-BE49-F238E27FC236}">
                  <a16:creationId xmlns:a16="http://schemas.microsoft.com/office/drawing/2014/main" id="{CEB1A5B3-8AC7-B008-DBC9-B917065960F5}"/>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47;p37">
              <a:extLst>
                <a:ext uri="{FF2B5EF4-FFF2-40B4-BE49-F238E27FC236}">
                  <a16:creationId xmlns:a16="http://schemas.microsoft.com/office/drawing/2014/main" id="{A061350B-285C-BFBA-646B-6476A3614069}"/>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48;p37">
              <a:extLst>
                <a:ext uri="{FF2B5EF4-FFF2-40B4-BE49-F238E27FC236}">
                  <a16:creationId xmlns:a16="http://schemas.microsoft.com/office/drawing/2014/main" id="{336F2AA4-6601-4B79-3873-7D05BF643BB2}"/>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49;p37">
              <a:extLst>
                <a:ext uri="{FF2B5EF4-FFF2-40B4-BE49-F238E27FC236}">
                  <a16:creationId xmlns:a16="http://schemas.microsoft.com/office/drawing/2014/main" id="{04B66253-40E9-90FE-7EEC-C369AB465876}"/>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0;p37">
              <a:extLst>
                <a:ext uri="{FF2B5EF4-FFF2-40B4-BE49-F238E27FC236}">
                  <a16:creationId xmlns:a16="http://schemas.microsoft.com/office/drawing/2014/main" id="{E275A3D9-AE38-B970-B85C-962A67DD17CA}"/>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51;p37">
              <a:extLst>
                <a:ext uri="{FF2B5EF4-FFF2-40B4-BE49-F238E27FC236}">
                  <a16:creationId xmlns:a16="http://schemas.microsoft.com/office/drawing/2014/main" id="{66C4CDCE-9664-4F8B-D70F-CACDCF23FFA1}"/>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TextovéPole 15">
            <a:extLst>
              <a:ext uri="{FF2B5EF4-FFF2-40B4-BE49-F238E27FC236}">
                <a16:creationId xmlns:a16="http://schemas.microsoft.com/office/drawing/2014/main" id="{0DA876C3-C74A-1600-014A-A870DA530A58}"/>
              </a:ext>
            </a:extLst>
          </p:cNvPr>
          <p:cNvSpPr txBox="1"/>
          <p:nvPr/>
        </p:nvSpPr>
        <p:spPr>
          <a:xfrm>
            <a:off x="1364878" y="4375972"/>
            <a:ext cx="6516408" cy="246221"/>
          </a:xfrm>
          <a:prstGeom prst="rect">
            <a:avLst/>
          </a:prstGeom>
          <a:noFill/>
        </p:spPr>
        <p:txBody>
          <a:bodyPr wrap="square">
            <a:spAutoFit/>
          </a:bodyPr>
          <a:lstStyle/>
          <a:p>
            <a:r>
              <a:rPr lang="cs-CZ" sz="1000" dirty="0">
                <a:solidFill>
                  <a:schemeClr val="bg1">
                    <a:lumMod val="95000"/>
                  </a:schemeClr>
                </a:solidFill>
                <a:hlinkClick r:id="rId2">
                  <a:extLst>
                    <a:ext uri="{A12FA001-AC4F-418D-AE19-62706E023703}">
                      <ahyp:hlinkClr xmlns:ahyp="http://schemas.microsoft.com/office/drawing/2018/hyperlinkcolor" xmlns="" val="tx"/>
                    </a:ext>
                  </a:extLst>
                </a:hlinkClick>
              </a:rPr>
              <a:t>https://bcocz.maps.arcgis.com/apps/instant/sidebar/index.html?appid=b0a9566bbc624f2f873532176c5b9bf6</a:t>
            </a:r>
            <a:r>
              <a:rPr lang="cs-CZ" sz="1000" dirty="0">
                <a:solidFill>
                  <a:schemeClr val="bg1">
                    <a:lumMod val="95000"/>
                  </a:schemeClr>
                </a:solidFill>
              </a:rPr>
              <a:t> </a:t>
            </a:r>
          </a:p>
        </p:txBody>
      </p:sp>
      <p:pic>
        <p:nvPicPr>
          <p:cNvPr id="14" name="Obrázek 13">
            <a:extLst>
              <a:ext uri="{FF2B5EF4-FFF2-40B4-BE49-F238E27FC236}">
                <a16:creationId xmlns:a16="http://schemas.microsoft.com/office/drawing/2014/main" id="{11072FA9-6AB6-E3C5-0211-16712A99A2F5}"/>
              </a:ext>
            </a:extLst>
          </p:cNvPr>
          <p:cNvPicPr>
            <a:picLocks noChangeAspect="1"/>
          </p:cNvPicPr>
          <p:nvPr/>
        </p:nvPicPr>
        <p:blipFill>
          <a:blip r:embed="rId3"/>
          <a:stretch>
            <a:fillRect/>
          </a:stretch>
        </p:blipFill>
        <p:spPr>
          <a:xfrm>
            <a:off x="4295007" y="6773"/>
            <a:ext cx="4845059" cy="2013298"/>
          </a:xfrm>
          <a:prstGeom prst="rect">
            <a:avLst/>
          </a:prstGeom>
        </p:spPr>
      </p:pic>
      <p:sp>
        <p:nvSpPr>
          <p:cNvPr id="15" name="Obdélník: se zakulacenými rohy 14">
            <a:extLst>
              <a:ext uri="{FF2B5EF4-FFF2-40B4-BE49-F238E27FC236}">
                <a16:creationId xmlns:a16="http://schemas.microsoft.com/office/drawing/2014/main" id="{E69350C4-5F77-D3F5-CBD6-9A000275C165}"/>
              </a:ext>
            </a:extLst>
          </p:cNvPr>
          <p:cNvSpPr/>
          <p:nvPr/>
        </p:nvSpPr>
        <p:spPr>
          <a:xfrm>
            <a:off x="4623082" y="1076960"/>
            <a:ext cx="2019381" cy="358987"/>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0" name="Obrázek 19">
            <a:hlinkClick r:id="rId4"/>
            <a:extLst>
              <a:ext uri="{FF2B5EF4-FFF2-40B4-BE49-F238E27FC236}">
                <a16:creationId xmlns:a16="http://schemas.microsoft.com/office/drawing/2014/main" id="{AFF42933-C8A4-6DA9-1B58-46F00E7EFB4B}"/>
              </a:ext>
            </a:extLst>
          </p:cNvPr>
          <p:cNvPicPr>
            <a:picLocks noChangeAspect="1"/>
          </p:cNvPicPr>
          <p:nvPr/>
        </p:nvPicPr>
        <p:blipFill>
          <a:blip r:embed="rId5"/>
          <a:stretch>
            <a:fillRect/>
          </a:stretch>
        </p:blipFill>
        <p:spPr>
          <a:xfrm>
            <a:off x="337080" y="1189641"/>
            <a:ext cx="3737427" cy="3355340"/>
          </a:xfrm>
          <a:prstGeom prst="rect">
            <a:avLst/>
          </a:prstGeom>
          <a:ln>
            <a:solidFill>
              <a:schemeClr val="accent1"/>
            </a:solidFill>
          </a:ln>
        </p:spPr>
      </p:pic>
      <p:pic>
        <p:nvPicPr>
          <p:cNvPr id="22" name="Obrázek 21">
            <a:extLst>
              <a:ext uri="{FF2B5EF4-FFF2-40B4-BE49-F238E27FC236}">
                <a16:creationId xmlns:a16="http://schemas.microsoft.com/office/drawing/2014/main" id="{29049C60-0104-7E95-096D-7E58820B08AC}"/>
              </a:ext>
            </a:extLst>
          </p:cNvPr>
          <p:cNvPicPr>
            <a:picLocks noChangeAspect="1"/>
          </p:cNvPicPr>
          <p:nvPr/>
        </p:nvPicPr>
        <p:blipFill>
          <a:blip r:embed="rId6"/>
          <a:stretch>
            <a:fillRect/>
          </a:stretch>
        </p:blipFill>
        <p:spPr>
          <a:xfrm>
            <a:off x="4237847" y="1452063"/>
            <a:ext cx="4809231" cy="1312298"/>
          </a:xfrm>
          <a:prstGeom prst="rect">
            <a:avLst/>
          </a:prstGeom>
        </p:spPr>
      </p:pic>
      <p:pic>
        <p:nvPicPr>
          <p:cNvPr id="26" name="Obrázek 25">
            <a:extLst>
              <a:ext uri="{FF2B5EF4-FFF2-40B4-BE49-F238E27FC236}">
                <a16:creationId xmlns:a16="http://schemas.microsoft.com/office/drawing/2014/main" id="{2AC8C7F0-D408-7FB6-DAE5-C5A153AB1097}"/>
              </a:ext>
            </a:extLst>
          </p:cNvPr>
          <p:cNvPicPr>
            <a:picLocks noChangeAspect="1"/>
          </p:cNvPicPr>
          <p:nvPr/>
        </p:nvPicPr>
        <p:blipFill>
          <a:blip r:embed="rId7"/>
          <a:stretch>
            <a:fillRect/>
          </a:stretch>
        </p:blipFill>
        <p:spPr>
          <a:xfrm>
            <a:off x="3790026" y="2707689"/>
            <a:ext cx="5069493" cy="2137779"/>
          </a:xfrm>
          <a:prstGeom prst="rect">
            <a:avLst/>
          </a:prstGeom>
          <a:ln>
            <a:solidFill>
              <a:schemeClr val="accent2"/>
            </a:solidFill>
          </a:ln>
        </p:spPr>
      </p:pic>
    </p:spTree>
    <p:extLst>
      <p:ext uri="{BB962C8B-B14F-4D97-AF65-F5344CB8AC3E}">
        <p14:creationId xmlns:p14="http://schemas.microsoft.com/office/powerpoint/2010/main" val="362241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0AEBC-F0EC-7553-07D9-69203B2246B9}"/>
            </a:ext>
          </a:extLst>
        </p:cNvPr>
        <p:cNvGrpSpPr/>
        <p:nvPr/>
      </p:nvGrpSpPr>
      <p:grpSpPr>
        <a:xfrm>
          <a:off x="0" y="0"/>
          <a:ext cx="0" cy="0"/>
          <a:chOff x="0" y="0"/>
          <a:chExt cx="0" cy="0"/>
        </a:xfrm>
      </p:grpSpPr>
      <p:pic>
        <p:nvPicPr>
          <p:cNvPr id="32" name="Obrázek 31">
            <a:extLst>
              <a:ext uri="{FF2B5EF4-FFF2-40B4-BE49-F238E27FC236}">
                <a16:creationId xmlns:a16="http://schemas.microsoft.com/office/drawing/2014/main" id="{32602085-7403-8734-2603-B8F4824158F5}"/>
              </a:ext>
            </a:extLst>
          </p:cNvPr>
          <p:cNvPicPr>
            <a:picLocks noChangeAspect="1"/>
          </p:cNvPicPr>
          <p:nvPr/>
        </p:nvPicPr>
        <p:blipFill>
          <a:blip r:embed="rId2"/>
          <a:stretch>
            <a:fillRect/>
          </a:stretch>
        </p:blipFill>
        <p:spPr>
          <a:xfrm>
            <a:off x="4498592" y="2892445"/>
            <a:ext cx="4413014" cy="1077596"/>
          </a:xfrm>
          <a:prstGeom prst="rect">
            <a:avLst/>
          </a:prstGeom>
          <a:ln>
            <a:solidFill>
              <a:schemeClr val="accent1"/>
            </a:solidFill>
          </a:ln>
        </p:spPr>
      </p:pic>
      <p:pic>
        <p:nvPicPr>
          <p:cNvPr id="30" name="Obrázek 29">
            <a:extLst>
              <a:ext uri="{FF2B5EF4-FFF2-40B4-BE49-F238E27FC236}">
                <a16:creationId xmlns:a16="http://schemas.microsoft.com/office/drawing/2014/main" id="{C88917BE-5020-033D-B19D-4C9867D56F53}"/>
              </a:ext>
            </a:extLst>
          </p:cNvPr>
          <p:cNvPicPr>
            <a:picLocks noChangeAspect="1"/>
          </p:cNvPicPr>
          <p:nvPr/>
        </p:nvPicPr>
        <p:blipFill>
          <a:blip r:embed="rId3"/>
          <a:stretch>
            <a:fillRect/>
          </a:stretch>
        </p:blipFill>
        <p:spPr>
          <a:xfrm>
            <a:off x="4498591" y="1825938"/>
            <a:ext cx="4401737" cy="925908"/>
          </a:xfrm>
          <a:prstGeom prst="rect">
            <a:avLst/>
          </a:prstGeom>
          <a:ln>
            <a:solidFill>
              <a:schemeClr val="accent1"/>
            </a:solidFill>
          </a:ln>
        </p:spPr>
      </p:pic>
      <p:pic>
        <p:nvPicPr>
          <p:cNvPr id="17" name="Obrázek 16">
            <a:extLst>
              <a:ext uri="{FF2B5EF4-FFF2-40B4-BE49-F238E27FC236}">
                <a16:creationId xmlns:a16="http://schemas.microsoft.com/office/drawing/2014/main" id="{268A401E-1BDC-3852-3378-82E659A76167}"/>
              </a:ext>
            </a:extLst>
          </p:cNvPr>
          <p:cNvPicPr>
            <a:picLocks noChangeAspect="1"/>
          </p:cNvPicPr>
          <p:nvPr/>
        </p:nvPicPr>
        <p:blipFill>
          <a:blip r:embed="rId4"/>
          <a:stretch>
            <a:fillRect/>
          </a:stretch>
        </p:blipFill>
        <p:spPr>
          <a:xfrm>
            <a:off x="4074507" y="92781"/>
            <a:ext cx="4980568" cy="1569113"/>
          </a:xfrm>
          <a:prstGeom prst="rect">
            <a:avLst/>
          </a:prstGeom>
        </p:spPr>
      </p:pic>
      <p:sp>
        <p:nvSpPr>
          <p:cNvPr id="4" name="Title 3">
            <a:extLst>
              <a:ext uri="{FF2B5EF4-FFF2-40B4-BE49-F238E27FC236}">
                <a16:creationId xmlns:a16="http://schemas.microsoft.com/office/drawing/2014/main" id="{63E49E6C-2FAC-9CA4-28F0-DEAC4F7EA150}"/>
              </a:ext>
            </a:extLst>
          </p:cNvPr>
          <p:cNvSpPr>
            <a:spLocks noGrp="1"/>
          </p:cNvSpPr>
          <p:nvPr>
            <p:ph type="title"/>
          </p:nvPr>
        </p:nvSpPr>
        <p:spPr>
          <a:xfrm>
            <a:off x="628650" y="381001"/>
            <a:ext cx="6013813" cy="771750"/>
          </a:xfrm>
        </p:spPr>
        <p:txBody>
          <a:bodyPr>
            <a:normAutofit/>
          </a:bodyPr>
          <a:lstStyle/>
          <a:p>
            <a:r>
              <a:rPr lang="pl-PL" sz="1800" dirty="0"/>
              <a:t>Veřená konzultace - </a:t>
            </a:r>
          </a:p>
        </p:txBody>
      </p:sp>
      <p:sp>
        <p:nvSpPr>
          <p:cNvPr id="5" name="Slide Number Placeholder 4">
            <a:extLst>
              <a:ext uri="{FF2B5EF4-FFF2-40B4-BE49-F238E27FC236}">
                <a16:creationId xmlns:a16="http://schemas.microsoft.com/office/drawing/2014/main" id="{BA8BC79B-9151-3EEC-2C58-95F84941881C}"/>
              </a:ext>
            </a:extLst>
          </p:cNvPr>
          <p:cNvSpPr>
            <a:spLocks noGrp="1"/>
          </p:cNvSpPr>
          <p:nvPr>
            <p:ph type="sldNum" sz="quarter" idx="12"/>
          </p:nvPr>
        </p:nvSpPr>
        <p:spPr/>
        <p:txBody>
          <a:bodyPr/>
          <a:lstStyle/>
          <a:p>
            <a:fld id="{F1B53376-7BDC-4344-8612-6E595346C041}" type="slidenum">
              <a:rPr lang="en-GB" smtClean="0"/>
              <a:pPr/>
              <a:t>17</a:t>
            </a:fld>
            <a:endParaRPr lang="en-GB" dirty="0"/>
          </a:p>
        </p:txBody>
      </p:sp>
      <p:grpSp>
        <p:nvGrpSpPr>
          <p:cNvPr id="6" name="Google Shape;744;p37">
            <a:extLst>
              <a:ext uri="{FF2B5EF4-FFF2-40B4-BE49-F238E27FC236}">
                <a16:creationId xmlns:a16="http://schemas.microsoft.com/office/drawing/2014/main" id="{97E22C15-04CB-B0B1-4C16-81A1DDA5FD6F}"/>
              </a:ext>
            </a:extLst>
          </p:cNvPr>
          <p:cNvGrpSpPr>
            <a:grpSpLocks noChangeAspect="1"/>
          </p:cNvGrpSpPr>
          <p:nvPr/>
        </p:nvGrpSpPr>
        <p:grpSpPr>
          <a:xfrm>
            <a:off x="177948" y="625498"/>
            <a:ext cx="318264" cy="282756"/>
            <a:chOff x="5292575" y="3681900"/>
            <a:chExt cx="420150" cy="373275"/>
          </a:xfrm>
        </p:grpSpPr>
        <p:sp>
          <p:nvSpPr>
            <p:cNvPr id="7" name="Google Shape;745;p37">
              <a:extLst>
                <a:ext uri="{FF2B5EF4-FFF2-40B4-BE49-F238E27FC236}">
                  <a16:creationId xmlns:a16="http://schemas.microsoft.com/office/drawing/2014/main" id="{9E761D4E-6870-A80E-3A72-57AABA15C0EA}"/>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6;p37">
              <a:extLst>
                <a:ext uri="{FF2B5EF4-FFF2-40B4-BE49-F238E27FC236}">
                  <a16:creationId xmlns:a16="http://schemas.microsoft.com/office/drawing/2014/main" id="{DA410F50-EEEF-F0A9-8117-DAD0984BA3FA}"/>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47;p37">
              <a:extLst>
                <a:ext uri="{FF2B5EF4-FFF2-40B4-BE49-F238E27FC236}">
                  <a16:creationId xmlns:a16="http://schemas.microsoft.com/office/drawing/2014/main" id="{20AFFD38-3179-D0A1-9121-75904BA3B223}"/>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48;p37">
              <a:extLst>
                <a:ext uri="{FF2B5EF4-FFF2-40B4-BE49-F238E27FC236}">
                  <a16:creationId xmlns:a16="http://schemas.microsoft.com/office/drawing/2014/main" id="{4CD1BC64-3CDA-D168-8AE7-55664535A544}"/>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49;p37">
              <a:extLst>
                <a:ext uri="{FF2B5EF4-FFF2-40B4-BE49-F238E27FC236}">
                  <a16:creationId xmlns:a16="http://schemas.microsoft.com/office/drawing/2014/main" id="{64D3A74C-2E0F-F14E-7796-D064E0D917A0}"/>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0;p37">
              <a:extLst>
                <a:ext uri="{FF2B5EF4-FFF2-40B4-BE49-F238E27FC236}">
                  <a16:creationId xmlns:a16="http://schemas.microsoft.com/office/drawing/2014/main" id="{506D057E-1E67-A9F8-00EA-B2267CEAB373}"/>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51;p37">
              <a:extLst>
                <a:ext uri="{FF2B5EF4-FFF2-40B4-BE49-F238E27FC236}">
                  <a16:creationId xmlns:a16="http://schemas.microsoft.com/office/drawing/2014/main" id="{EAE27B5A-21CD-E75C-2E77-B8B714FE9CF6}"/>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TextovéPole 15">
            <a:extLst>
              <a:ext uri="{FF2B5EF4-FFF2-40B4-BE49-F238E27FC236}">
                <a16:creationId xmlns:a16="http://schemas.microsoft.com/office/drawing/2014/main" id="{3973AF13-E4F6-E97F-5430-7A51FACE2F21}"/>
              </a:ext>
            </a:extLst>
          </p:cNvPr>
          <p:cNvSpPr txBox="1"/>
          <p:nvPr/>
        </p:nvSpPr>
        <p:spPr>
          <a:xfrm>
            <a:off x="1364878" y="4375972"/>
            <a:ext cx="6516408" cy="246221"/>
          </a:xfrm>
          <a:prstGeom prst="rect">
            <a:avLst/>
          </a:prstGeom>
          <a:noFill/>
        </p:spPr>
        <p:txBody>
          <a:bodyPr wrap="square">
            <a:spAutoFit/>
          </a:bodyPr>
          <a:lstStyle/>
          <a:p>
            <a:r>
              <a:rPr lang="cs-CZ" sz="1000" dirty="0">
                <a:solidFill>
                  <a:schemeClr val="bg1">
                    <a:lumMod val="95000"/>
                  </a:schemeClr>
                </a:solidFill>
                <a:hlinkClick r:id="rId5">
                  <a:extLst>
                    <a:ext uri="{A12FA001-AC4F-418D-AE19-62706E023703}">
                      <ahyp:hlinkClr xmlns:ahyp="http://schemas.microsoft.com/office/drawing/2018/hyperlinkcolor" xmlns="" val="tx"/>
                    </a:ext>
                  </a:extLst>
                </a:hlinkClick>
              </a:rPr>
              <a:t>https://bcocz.maps.arcgis.com/apps/instant/sidebar/index.html?appid=b0a9566bbc624f2f873532176c5b9bf6</a:t>
            </a:r>
            <a:r>
              <a:rPr lang="cs-CZ" sz="1000" dirty="0">
                <a:solidFill>
                  <a:schemeClr val="bg1">
                    <a:lumMod val="95000"/>
                  </a:schemeClr>
                </a:solidFill>
              </a:rPr>
              <a:t> </a:t>
            </a:r>
          </a:p>
        </p:txBody>
      </p:sp>
      <p:pic>
        <p:nvPicPr>
          <p:cNvPr id="20" name="Obrázek 19">
            <a:hlinkClick r:id="rId6"/>
            <a:extLst>
              <a:ext uri="{FF2B5EF4-FFF2-40B4-BE49-F238E27FC236}">
                <a16:creationId xmlns:a16="http://schemas.microsoft.com/office/drawing/2014/main" id="{19F2A369-5D22-8C75-0CD6-0741BAA110D9}"/>
              </a:ext>
            </a:extLst>
          </p:cNvPr>
          <p:cNvPicPr>
            <a:picLocks noChangeAspect="1"/>
          </p:cNvPicPr>
          <p:nvPr/>
        </p:nvPicPr>
        <p:blipFill>
          <a:blip r:embed="rId7"/>
          <a:stretch>
            <a:fillRect/>
          </a:stretch>
        </p:blipFill>
        <p:spPr>
          <a:xfrm>
            <a:off x="337080" y="1189641"/>
            <a:ext cx="3737427" cy="3355340"/>
          </a:xfrm>
          <a:prstGeom prst="rect">
            <a:avLst/>
          </a:prstGeom>
          <a:ln>
            <a:solidFill>
              <a:schemeClr val="accent1"/>
            </a:solidFill>
          </a:ln>
        </p:spPr>
      </p:pic>
      <p:sp>
        <p:nvSpPr>
          <p:cNvPr id="15" name="Obdélník: se zakulacenými rohy 14">
            <a:extLst>
              <a:ext uri="{FF2B5EF4-FFF2-40B4-BE49-F238E27FC236}">
                <a16:creationId xmlns:a16="http://schemas.microsoft.com/office/drawing/2014/main" id="{B1D7EAC3-ECC5-8567-762E-FCB43F1D4644}"/>
              </a:ext>
            </a:extLst>
          </p:cNvPr>
          <p:cNvSpPr/>
          <p:nvPr/>
        </p:nvSpPr>
        <p:spPr>
          <a:xfrm>
            <a:off x="4183834" y="745429"/>
            <a:ext cx="4782218" cy="444212"/>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9" name="Obrázek 18">
            <a:extLst>
              <a:ext uri="{FF2B5EF4-FFF2-40B4-BE49-F238E27FC236}">
                <a16:creationId xmlns:a16="http://schemas.microsoft.com/office/drawing/2014/main" id="{B8D6BD36-96C1-BF7E-F6C5-F13403DD037F}"/>
              </a:ext>
            </a:extLst>
          </p:cNvPr>
          <p:cNvPicPr>
            <a:picLocks noChangeAspect="1"/>
          </p:cNvPicPr>
          <p:nvPr/>
        </p:nvPicPr>
        <p:blipFill>
          <a:blip r:embed="rId8"/>
          <a:stretch>
            <a:fillRect/>
          </a:stretch>
        </p:blipFill>
        <p:spPr>
          <a:xfrm>
            <a:off x="-11547" y="1172477"/>
            <a:ext cx="9155547" cy="3409558"/>
          </a:xfrm>
          <a:prstGeom prst="rect">
            <a:avLst/>
          </a:prstGeom>
        </p:spPr>
      </p:pic>
      <p:pic>
        <p:nvPicPr>
          <p:cNvPr id="23" name="Obrázek 22">
            <a:extLst>
              <a:ext uri="{FF2B5EF4-FFF2-40B4-BE49-F238E27FC236}">
                <a16:creationId xmlns:a16="http://schemas.microsoft.com/office/drawing/2014/main" id="{5FE82F92-6C2A-30F3-0EDD-6DC0F0455224}"/>
              </a:ext>
            </a:extLst>
          </p:cNvPr>
          <p:cNvPicPr>
            <a:picLocks noChangeAspect="1"/>
          </p:cNvPicPr>
          <p:nvPr/>
        </p:nvPicPr>
        <p:blipFill>
          <a:blip r:embed="rId9"/>
          <a:stretch>
            <a:fillRect/>
          </a:stretch>
        </p:blipFill>
        <p:spPr>
          <a:xfrm>
            <a:off x="1020116" y="967535"/>
            <a:ext cx="4706007" cy="4029637"/>
          </a:xfrm>
          <a:prstGeom prst="rect">
            <a:avLst/>
          </a:prstGeom>
        </p:spPr>
      </p:pic>
      <p:pic>
        <p:nvPicPr>
          <p:cNvPr id="25" name="Obrázek 24">
            <a:extLst>
              <a:ext uri="{FF2B5EF4-FFF2-40B4-BE49-F238E27FC236}">
                <a16:creationId xmlns:a16="http://schemas.microsoft.com/office/drawing/2014/main" id="{1F92CFD4-EB74-4E22-6D41-BDC3E0132783}"/>
              </a:ext>
            </a:extLst>
          </p:cNvPr>
          <p:cNvPicPr>
            <a:picLocks noChangeAspect="1"/>
          </p:cNvPicPr>
          <p:nvPr/>
        </p:nvPicPr>
        <p:blipFill>
          <a:blip r:embed="rId10"/>
          <a:stretch>
            <a:fillRect/>
          </a:stretch>
        </p:blipFill>
        <p:spPr>
          <a:xfrm>
            <a:off x="2199005" y="3431243"/>
            <a:ext cx="1991003" cy="1619476"/>
          </a:xfrm>
          <a:prstGeom prst="rect">
            <a:avLst/>
          </a:prstGeom>
        </p:spPr>
      </p:pic>
      <p:pic>
        <p:nvPicPr>
          <p:cNvPr id="28" name="Obrázek 27">
            <a:extLst>
              <a:ext uri="{FF2B5EF4-FFF2-40B4-BE49-F238E27FC236}">
                <a16:creationId xmlns:a16="http://schemas.microsoft.com/office/drawing/2014/main" id="{E343E6A7-D3AC-CEDE-CF56-8418F217A14E}"/>
              </a:ext>
            </a:extLst>
          </p:cNvPr>
          <p:cNvPicPr>
            <a:picLocks noChangeAspect="1"/>
          </p:cNvPicPr>
          <p:nvPr/>
        </p:nvPicPr>
        <p:blipFill>
          <a:blip r:embed="rId11"/>
          <a:stretch>
            <a:fillRect/>
          </a:stretch>
        </p:blipFill>
        <p:spPr>
          <a:xfrm>
            <a:off x="3813721" y="2312822"/>
            <a:ext cx="2057687" cy="1590897"/>
          </a:xfrm>
          <a:prstGeom prst="rect">
            <a:avLst/>
          </a:prstGeom>
        </p:spPr>
      </p:pic>
    </p:spTree>
    <p:extLst>
      <p:ext uri="{BB962C8B-B14F-4D97-AF65-F5344CB8AC3E}">
        <p14:creationId xmlns:p14="http://schemas.microsoft.com/office/powerpoint/2010/main" val="152569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1660E-7D39-949E-3415-C0E525F210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C8E04E4-B415-BCA3-00BA-41F405AC282D}"/>
              </a:ext>
            </a:extLst>
          </p:cNvPr>
          <p:cNvSpPr>
            <a:spLocks noGrp="1"/>
          </p:cNvSpPr>
          <p:nvPr>
            <p:ph type="title"/>
          </p:nvPr>
        </p:nvSpPr>
        <p:spPr>
          <a:xfrm>
            <a:off x="628650" y="381001"/>
            <a:ext cx="7204710" cy="771750"/>
          </a:xfrm>
        </p:spPr>
        <p:txBody>
          <a:bodyPr>
            <a:normAutofit/>
          </a:bodyPr>
          <a:lstStyle/>
          <a:p>
            <a:r>
              <a:rPr lang="cs-CZ" sz="1800" dirty="0"/>
              <a:t>Kritéria, která musí síť splňovat, aby mohla být považována</a:t>
            </a:r>
            <a:br>
              <a:rPr lang="cs-CZ" sz="1800" dirty="0"/>
            </a:br>
            <a:r>
              <a:rPr lang="cs-CZ" sz="1800" dirty="0"/>
              <a:t> za „síť s velmi vysokou kapacitou“</a:t>
            </a:r>
          </a:p>
        </p:txBody>
      </p:sp>
      <p:sp>
        <p:nvSpPr>
          <p:cNvPr id="6" name="Content Placeholder 1">
            <a:extLst>
              <a:ext uri="{FF2B5EF4-FFF2-40B4-BE49-F238E27FC236}">
                <a16:creationId xmlns:a16="http://schemas.microsoft.com/office/drawing/2014/main" id="{21F2042D-EF41-9E8C-4BC2-BABFE62537A0}"/>
              </a:ext>
            </a:extLst>
          </p:cNvPr>
          <p:cNvSpPr txBox="1">
            <a:spLocks/>
          </p:cNvSpPr>
          <p:nvPr/>
        </p:nvSpPr>
        <p:spPr>
          <a:xfrm>
            <a:off x="240188" y="1409617"/>
            <a:ext cx="8746332" cy="1643463"/>
          </a:xfrm>
          <a:prstGeom prst="rect">
            <a:avLst/>
          </a:prstGeom>
          <a:solidFill>
            <a:schemeClr val="bg1"/>
          </a:solidFill>
          <a:ln>
            <a:solidFill>
              <a:schemeClr val="bg1">
                <a:lumMod val="65000"/>
              </a:schemeClr>
            </a:solidFill>
          </a:ln>
        </p:spPr>
        <p:txBody>
          <a:bodyPr vert="horz" lIns="91440" tIns="45720" rIns="91440" bIns="45720" rtlCol="0" anchor="t">
            <a:normAutofit/>
          </a:bodyPr>
          <a:lstStyle>
            <a:lvl1pPr marL="171450" indent="-171450" algn="l" defTabSz="685800" rtl="0" eaLnBrk="1" latinLnBrk="0" hangingPunct="1">
              <a:lnSpc>
                <a:spcPct val="90000"/>
              </a:lnSpc>
              <a:spcBef>
                <a:spcPts val="750"/>
              </a:spcBef>
              <a:buClr>
                <a:schemeClr val="tx1">
                  <a:lumMod val="20000"/>
                  <a:lumOff val="80000"/>
                </a:schemeClr>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300"/>
              </a:spcBef>
              <a:buClr>
                <a:schemeClr val="accent5"/>
              </a:buClr>
              <a:buSzPct val="150000"/>
            </a:pPr>
            <a:r>
              <a:rPr lang="cs-CZ" sz="2000" b="1" dirty="0">
                <a:effectLst/>
                <a:ea typeface="Calibri" panose="020F0502020204030204" pitchFamily="34" charset="0"/>
              </a:rPr>
              <a:t>Pojem „síť s velmi vysokou kapacitou“ je již definován v Kodexu </a:t>
            </a:r>
            <a:r>
              <a:rPr lang="cs-CZ" sz="2000" dirty="0">
                <a:effectLst/>
                <a:ea typeface="Calibri" panose="020F0502020204030204" pitchFamily="34" charset="0"/>
              </a:rPr>
              <a:t>(viz kapitolu 2) a </a:t>
            </a:r>
            <a:r>
              <a:rPr lang="cs-CZ" sz="2000" b="1" dirty="0">
                <a:effectLst/>
                <a:ea typeface="Calibri" panose="020F0502020204030204" pitchFamily="34" charset="0"/>
              </a:rPr>
              <a:t>kritéria uvedená v této kapitole se řídí touto definicí</a:t>
            </a:r>
            <a:r>
              <a:rPr lang="cs-CZ" sz="2000" dirty="0">
                <a:effectLst/>
                <a:ea typeface="Calibri" panose="020F0502020204030204" pitchFamily="34" charset="0"/>
              </a:rPr>
              <a:t>. </a:t>
            </a:r>
          </a:p>
          <a:p>
            <a:pPr lvl="1">
              <a:lnSpc>
                <a:spcPct val="100000"/>
              </a:lnSpc>
              <a:spcBef>
                <a:spcPts val="300"/>
              </a:spcBef>
              <a:buClr>
                <a:schemeClr val="accent5"/>
              </a:buClr>
              <a:buSzPct val="150000"/>
            </a:pPr>
            <a:r>
              <a:rPr lang="cs-CZ" sz="1600" dirty="0">
                <a:effectLst/>
                <a:ea typeface="Calibri" panose="020F0502020204030204" pitchFamily="34" charset="0"/>
              </a:rPr>
              <a:t>Kritéria 1 a 2 níže vyplývají přímo z první části definice, </a:t>
            </a:r>
          </a:p>
          <a:p>
            <a:pPr lvl="1">
              <a:lnSpc>
                <a:spcPct val="100000"/>
              </a:lnSpc>
              <a:spcBef>
                <a:spcPts val="300"/>
              </a:spcBef>
              <a:buClr>
                <a:schemeClr val="accent5"/>
              </a:buClr>
              <a:buSzPct val="150000"/>
            </a:pPr>
            <a:r>
              <a:rPr lang="cs-CZ" sz="1600" dirty="0">
                <a:effectLst/>
                <a:ea typeface="Calibri" panose="020F0502020204030204" pitchFamily="34" charset="0"/>
              </a:rPr>
              <a:t>zatímco kritéria 3 a 4 níže vycházejí z druhé části definice a využívají údaje sebrané od provozovatelů sítí (viz kapitolu 4).</a:t>
            </a:r>
          </a:p>
          <a:p>
            <a:pPr>
              <a:lnSpc>
                <a:spcPct val="100000"/>
              </a:lnSpc>
              <a:spcBef>
                <a:spcPts val="300"/>
              </a:spcBef>
              <a:buClr>
                <a:schemeClr val="accent5"/>
              </a:buClr>
              <a:buSzPct val="150000"/>
            </a:pPr>
            <a:endParaRPr lang="cs-CZ" sz="1000" b="1" dirty="0">
              <a:solidFill>
                <a:srgbClr val="3D3D3D"/>
              </a:solidFill>
            </a:endParaRPr>
          </a:p>
          <a:p>
            <a:pPr>
              <a:lnSpc>
                <a:spcPct val="100000"/>
              </a:lnSpc>
              <a:spcBef>
                <a:spcPts val="0"/>
              </a:spcBef>
              <a:buClr>
                <a:schemeClr val="accent5"/>
              </a:buClr>
              <a:buSzPct val="150000"/>
            </a:pPr>
            <a:endParaRPr lang="cs-CZ" sz="1100" dirty="0">
              <a:solidFill>
                <a:srgbClr val="3D3D3D"/>
              </a:solidFill>
            </a:endParaRPr>
          </a:p>
        </p:txBody>
      </p:sp>
      <p:sp>
        <p:nvSpPr>
          <p:cNvPr id="2" name="Content Placeholder 1">
            <a:extLst>
              <a:ext uri="{FF2B5EF4-FFF2-40B4-BE49-F238E27FC236}">
                <a16:creationId xmlns:a16="http://schemas.microsoft.com/office/drawing/2014/main" id="{085ADE57-65BF-1D42-0A12-55752125CF97}"/>
              </a:ext>
            </a:extLst>
          </p:cNvPr>
          <p:cNvSpPr txBox="1">
            <a:spLocks/>
          </p:cNvSpPr>
          <p:nvPr/>
        </p:nvSpPr>
        <p:spPr>
          <a:xfrm>
            <a:off x="240188" y="3174999"/>
            <a:ext cx="8746332" cy="1076877"/>
          </a:xfrm>
          <a:prstGeom prst="rect">
            <a:avLst/>
          </a:prstGeom>
          <a:solidFill>
            <a:schemeClr val="bg1"/>
          </a:solidFill>
          <a:ln>
            <a:solidFill>
              <a:schemeClr val="bg1">
                <a:lumMod val="65000"/>
              </a:schemeClr>
            </a:solidFill>
          </a:ln>
        </p:spPr>
        <p:txBody>
          <a:bodyPr vert="horz" lIns="91440" tIns="45720" rIns="91440" bIns="45720" rtlCol="0" anchor="t">
            <a:normAutofit/>
          </a:bodyPr>
          <a:lstStyle>
            <a:lvl1pPr marL="171450" indent="-171450" algn="l" defTabSz="685800" rtl="0" eaLnBrk="1" latinLnBrk="0" hangingPunct="1">
              <a:lnSpc>
                <a:spcPct val="90000"/>
              </a:lnSpc>
              <a:spcBef>
                <a:spcPts val="750"/>
              </a:spcBef>
              <a:buClr>
                <a:schemeClr val="tx1">
                  <a:lumMod val="20000"/>
                  <a:lumOff val="80000"/>
                </a:schemeClr>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300"/>
              </a:spcBef>
              <a:buClr>
                <a:schemeClr val="accent5"/>
              </a:buClr>
              <a:buSzPct val="150000"/>
            </a:pPr>
            <a:r>
              <a:rPr lang="cs-CZ" sz="1400" b="1" dirty="0">
                <a:solidFill>
                  <a:srgbClr val="3D3D3D"/>
                </a:solidFill>
              </a:rPr>
              <a:t>Kritérium 1: </a:t>
            </a:r>
            <a:r>
              <a:rPr lang="cs-CZ" sz="1400" dirty="0">
                <a:solidFill>
                  <a:srgbClr val="3D3D3D"/>
                </a:solidFill>
              </a:rPr>
              <a:t>Jakákoli síť zajišťující </a:t>
            </a:r>
            <a:r>
              <a:rPr lang="cs-CZ" sz="1400" b="1" dirty="0">
                <a:solidFill>
                  <a:srgbClr val="3D3D3D"/>
                </a:solidFill>
              </a:rPr>
              <a:t>pevné připojení </a:t>
            </a:r>
            <a:r>
              <a:rPr lang="cs-CZ" sz="1400" dirty="0">
                <a:solidFill>
                  <a:srgbClr val="3D3D3D"/>
                </a:solidFill>
              </a:rPr>
              <a:t>s </a:t>
            </a:r>
            <a:r>
              <a:rPr lang="cs-CZ" sz="1400" b="1" dirty="0">
                <a:solidFill>
                  <a:srgbClr val="3D3D3D"/>
                </a:solidFill>
              </a:rPr>
              <a:t>optickým vláknem zavedeným minimálně až do 			budovy</a:t>
            </a:r>
            <a:r>
              <a:rPr lang="cs-CZ" sz="1400" dirty="0">
                <a:solidFill>
                  <a:srgbClr val="3D3D3D"/>
                </a:solidFill>
              </a:rPr>
              <a:t> s více bytovými jednotkami.</a:t>
            </a:r>
          </a:p>
          <a:p>
            <a:pPr>
              <a:lnSpc>
                <a:spcPct val="100000"/>
              </a:lnSpc>
              <a:spcBef>
                <a:spcPts val="300"/>
              </a:spcBef>
              <a:buClr>
                <a:schemeClr val="accent5"/>
              </a:buClr>
              <a:buSzPct val="150000"/>
            </a:pPr>
            <a:r>
              <a:rPr lang="cs-CZ" sz="1400" b="1" dirty="0">
                <a:solidFill>
                  <a:srgbClr val="3D3D3D"/>
                </a:solidFill>
              </a:rPr>
              <a:t>Kritérium 2: </a:t>
            </a:r>
            <a:r>
              <a:rPr lang="cs-CZ" sz="1400" dirty="0">
                <a:solidFill>
                  <a:srgbClr val="3D3D3D"/>
                </a:solidFill>
              </a:rPr>
              <a:t>Jakákoli síť zajišťující bezdrátové připojení s </a:t>
            </a:r>
            <a:r>
              <a:rPr lang="cs-CZ" sz="1400" b="1" dirty="0">
                <a:solidFill>
                  <a:srgbClr val="3D3D3D"/>
                </a:solidFill>
              </a:rPr>
              <a:t>optickým vláknem přivedeným</a:t>
            </a:r>
          </a:p>
          <a:p>
            <a:pPr marL="0" indent="0">
              <a:lnSpc>
                <a:spcPct val="100000"/>
              </a:lnSpc>
              <a:spcBef>
                <a:spcPts val="300"/>
              </a:spcBef>
              <a:buClr>
                <a:schemeClr val="accent5"/>
              </a:buClr>
              <a:buSzPct val="150000"/>
              <a:buNone/>
            </a:pPr>
            <a:r>
              <a:rPr lang="cs-CZ" sz="1400" b="1" dirty="0">
                <a:solidFill>
                  <a:srgbClr val="3D3D3D"/>
                </a:solidFill>
              </a:rPr>
              <a:t>		minimálně až k základnové stanici</a:t>
            </a:r>
            <a:r>
              <a:rPr lang="cs-CZ" sz="1400" dirty="0">
                <a:solidFill>
                  <a:srgbClr val="3D3D3D"/>
                </a:solidFill>
              </a:rPr>
              <a:t>.</a:t>
            </a:r>
            <a:endParaRPr lang="cs-CZ" sz="1100" dirty="0">
              <a:solidFill>
                <a:srgbClr val="3D3D3D"/>
              </a:solidFill>
            </a:endParaRPr>
          </a:p>
        </p:txBody>
      </p:sp>
      <p:grpSp>
        <p:nvGrpSpPr>
          <p:cNvPr id="7" name="Skupina 6">
            <a:extLst>
              <a:ext uri="{FF2B5EF4-FFF2-40B4-BE49-F238E27FC236}">
                <a16:creationId xmlns:a16="http://schemas.microsoft.com/office/drawing/2014/main" id="{0CD0E699-5458-EC07-4C8F-0E1CBBCAEA86}"/>
              </a:ext>
            </a:extLst>
          </p:cNvPr>
          <p:cNvGrpSpPr/>
          <p:nvPr/>
        </p:nvGrpSpPr>
        <p:grpSpPr>
          <a:xfrm>
            <a:off x="0" y="1115880"/>
            <a:ext cx="5365967" cy="3056204"/>
            <a:chOff x="353961" y="-3124"/>
            <a:chExt cx="5365967" cy="3056204"/>
          </a:xfrm>
        </p:grpSpPr>
        <p:pic>
          <p:nvPicPr>
            <p:cNvPr id="1026" name="Picture 2">
              <a:extLst>
                <a:ext uri="{FF2B5EF4-FFF2-40B4-BE49-F238E27FC236}">
                  <a16:creationId xmlns:a16="http://schemas.microsoft.com/office/drawing/2014/main" id="{28A6274C-DD91-979D-CFD2-AAC83E6E11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74" t="6636" r="7631" b="4257"/>
            <a:stretch/>
          </p:blipFill>
          <p:spPr bwMode="auto">
            <a:xfrm>
              <a:off x="353961" y="0"/>
              <a:ext cx="5365967" cy="305308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1DE63CBF-5C8E-9D79-B255-8F56E13EC9CA}"/>
                </a:ext>
              </a:extLst>
            </p:cNvPr>
            <p:cNvSpPr txBox="1"/>
            <p:nvPr/>
          </p:nvSpPr>
          <p:spPr>
            <a:xfrm>
              <a:off x="2440858" y="-3124"/>
              <a:ext cx="3279070" cy="577081"/>
            </a:xfrm>
            <a:prstGeom prst="rect">
              <a:avLst/>
            </a:prstGeom>
            <a:solidFill>
              <a:schemeClr val="bg1">
                <a:lumMod val="50000"/>
              </a:schemeClr>
            </a:solidFill>
          </p:spPr>
          <p:txBody>
            <a:bodyPr wrap="square">
              <a:spAutoFit/>
            </a:bodyPr>
            <a:lstStyle/>
            <a:p>
              <a:r>
                <a:rPr lang="cs-CZ" sz="1050" b="1" dirty="0">
                  <a:solidFill>
                    <a:schemeClr val="bg1"/>
                  </a:solidFill>
                </a:rPr>
                <a:t>Toto kritérium je splněno například v případě </a:t>
              </a:r>
            </a:p>
            <a:p>
              <a:pPr marL="285750" indent="-285750">
                <a:buFont typeface="Arial" panose="020B0604020202020204" pitchFamily="34" charset="0"/>
                <a:buChar char="•"/>
              </a:pPr>
              <a:r>
                <a:rPr lang="cs-CZ" sz="1050" b="1" dirty="0" err="1">
                  <a:solidFill>
                    <a:schemeClr val="bg1"/>
                  </a:solidFill>
                </a:rPr>
                <a:t>Fibre</a:t>
              </a:r>
              <a:r>
                <a:rPr lang="cs-CZ" sz="1050" b="1" dirty="0">
                  <a:solidFill>
                    <a:schemeClr val="bg1"/>
                  </a:solidFill>
                </a:rPr>
                <a:t> to the Building – "FTTB" </a:t>
              </a:r>
            </a:p>
            <a:p>
              <a:pPr marL="285750" indent="-285750">
                <a:buFont typeface="Arial" panose="020B0604020202020204" pitchFamily="34" charset="0"/>
                <a:buChar char="•"/>
              </a:pPr>
              <a:r>
                <a:rPr lang="cs-CZ" sz="1050" b="1" dirty="0" err="1">
                  <a:solidFill>
                    <a:schemeClr val="bg1"/>
                  </a:solidFill>
                </a:rPr>
                <a:t>Fibre</a:t>
              </a:r>
              <a:r>
                <a:rPr lang="cs-CZ" sz="1050" b="1" dirty="0">
                  <a:solidFill>
                    <a:schemeClr val="bg1"/>
                  </a:solidFill>
                </a:rPr>
                <a:t> to the </a:t>
              </a:r>
              <a:r>
                <a:rPr lang="cs-CZ" sz="1050" b="1" dirty="0" err="1">
                  <a:solidFill>
                    <a:schemeClr val="bg1"/>
                  </a:solidFill>
                </a:rPr>
                <a:t>Home</a:t>
              </a:r>
              <a:r>
                <a:rPr lang="cs-CZ" sz="1050" b="1" dirty="0">
                  <a:solidFill>
                    <a:schemeClr val="bg1"/>
                  </a:solidFill>
                </a:rPr>
                <a:t> – "FTTH".</a:t>
              </a:r>
            </a:p>
          </p:txBody>
        </p:sp>
      </p:grpSp>
      <p:grpSp>
        <p:nvGrpSpPr>
          <p:cNvPr id="8" name="Skupina 7">
            <a:extLst>
              <a:ext uri="{FF2B5EF4-FFF2-40B4-BE49-F238E27FC236}">
                <a16:creationId xmlns:a16="http://schemas.microsoft.com/office/drawing/2014/main" id="{89DE7801-F6EA-FFBC-107F-22A4D990B473}"/>
              </a:ext>
            </a:extLst>
          </p:cNvPr>
          <p:cNvGrpSpPr/>
          <p:nvPr/>
        </p:nvGrpSpPr>
        <p:grpSpPr>
          <a:xfrm>
            <a:off x="3451123" y="2090420"/>
            <a:ext cx="5692877" cy="3053080"/>
            <a:chOff x="2877757" y="1784555"/>
            <a:chExt cx="6286674" cy="3358945"/>
          </a:xfrm>
        </p:grpSpPr>
        <p:pic>
          <p:nvPicPr>
            <p:cNvPr id="1028" name="Picture 4">
              <a:extLst>
                <a:ext uri="{FF2B5EF4-FFF2-40B4-BE49-F238E27FC236}">
                  <a16:creationId xmlns:a16="http://schemas.microsoft.com/office/drawing/2014/main" id="{D28C9C31-4FA8-172D-892D-F3A7483DF4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77" t="6548" r="5968" b="2153"/>
            <a:stretch/>
          </p:blipFill>
          <p:spPr bwMode="auto">
            <a:xfrm>
              <a:off x="2877757" y="1784555"/>
              <a:ext cx="6286674" cy="335894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1257C7B5-9E76-2D68-6E7F-60EB05566B4A}"/>
                </a:ext>
              </a:extLst>
            </p:cNvPr>
            <p:cNvSpPr txBox="1"/>
            <p:nvPr/>
          </p:nvSpPr>
          <p:spPr>
            <a:xfrm>
              <a:off x="5654643" y="1784555"/>
              <a:ext cx="3509788" cy="990435"/>
            </a:xfrm>
            <a:prstGeom prst="rect">
              <a:avLst/>
            </a:prstGeom>
            <a:solidFill>
              <a:schemeClr val="bg1">
                <a:lumMod val="50000"/>
              </a:schemeClr>
            </a:solidFill>
          </p:spPr>
          <p:txBody>
            <a:bodyPr wrap="square">
              <a:spAutoFit/>
            </a:bodyPr>
            <a:lstStyle/>
            <a:p>
              <a:r>
                <a:rPr lang="cs-CZ" sz="1050" b="1" dirty="0">
                  <a:solidFill>
                    <a:schemeClr val="bg1"/>
                  </a:solidFill>
                </a:rPr>
                <a:t>Toto kritérium je splněno například v případě:</a:t>
              </a:r>
            </a:p>
            <a:p>
              <a:pPr marL="171450" indent="-171450">
                <a:buFont typeface="Arial" panose="020B0604020202020204" pitchFamily="34" charset="0"/>
                <a:buChar char="•"/>
              </a:pPr>
              <a:r>
                <a:rPr lang="cs-CZ" sz="1050" b="1" dirty="0">
                  <a:solidFill>
                    <a:schemeClr val="bg1"/>
                  </a:solidFill>
                </a:rPr>
                <a:t>mobilních sítí s optickým rozvodem až k základnové stanici </a:t>
              </a:r>
            </a:p>
            <a:p>
              <a:pPr marL="171450" indent="-171450">
                <a:buFont typeface="Arial" panose="020B0604020202020204" pitchFamily="34" charset="0"/>
                <a:buChar char="•"/>
              </a:pPr>
              <a:r>
                <a:rPr lang="cs-CZ" sz="1050" b="1" dirty="0">
                  <a:solidFill>
                    <a:schemeClr val="bg1"/>
                  </a:solidFill>
                </a:rPr>
                <a:t>veřejné sítě WLAN – s optickým rozvodem až k přístupovému bodu.</a:t>
              </a:r>
            </a:p>
          </p:txBody>
        </p:sp>
      </p:grpSp>
    </p:spTree>
    <p:extLst>
      <p:ext uri="{BB962C8B-B14F-4D97-AF65-F5344CB8AC3E}">
        <p14:creationId xmlns:p14="http://schemas.microsoft.com/office/powerpoint/2010/main" val="186673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D44F7-982B-9513-B2F0-ACDBDF4A8473}"/>
            </a:ext>
          </a:extLst>
        </p:cNvPr>
        <p:cNvGrpSpPr/>
        <p:nvPr/>
      </p:nvGrpSpPr>
      <p:grpSpPr>
        <a:xfrm>
          <a:off x="0" y="0"/>
          <a:ext cx="0" cy="0"/>
          <a:chOff x="0" y="0"/>
          <a:chExt cx="0" cy="0"/>
        </a:xfrm>
      </p:grpSpPr>
      <p:sp>
        <p:nvSpPr>
          <p:cNvPr id="44" name="Footer Placeholder 2">
            <a:extLst>
              <a:ext uri="{FF2B5EF4-FFF2-40B4-BE49-F238E27FC236}">
                <a16:creationId xmlns:a16="http://schemas.microsoft.com/office/drawing/2014/main" id="{355557D0-871D-C62B-BD31-C0CF56096791}"/>
              </a:ext>
            </a:extLst>
          </p:cNvPr>
          <p:cNvSpPr>
            <a:spLocks noGrp="1"/>
          </p:cNvSpPr>
          <p:nvPr>
            <p:ph type="ftr" sz="quarter" idx="11"/>
          </p:nvPr>
        </p:nvSpPr>
        <p:spPr>
          <a:xfrm>
            <a:off x="3757226" y="4640356"/>
            <a:ext cx="3086100" cy="273844"/>
          </a:xfrm>
        </p:spPr>
        <p:txBody>
          <a:bodyPr/>
          <a:lstStyle/>
          <a:p>
            <a:endParaRPr lang="en-GB" dirty="0"/>
          </a:p>
        </p:txBody>
      </p:sp>
      <p:sp>
        <p:nvSpPr>
          <p:cNvPr id="4" name="Nadpis 3">
            <a:extLst>
              <a:ext uri="{FF2B5EF4-FFF2-40B4-BE49-F238E27FC236}">
                <a16:creationId xmlns:a16="http://schemas.microsoft.com/office/drawing/2014/main" id="{67D1D5EA-5011-8CAF-6FA3-7E051363B9C8}"/>
              </a:ext>
            </a:extLst>
          </p:cNvPr>
          <p:cNvSpPr>
            <a:spLocks noGrp="1"/>
          </p:cNvSpPr>
          <p:nvPr>
            <p:ph type="title"/>
          </p:nvPr>
        </p:nvSpPr>
        <p:spPr>
          <a:xfrm>
            <a:off x="628650" y="381001"/>
            <a:ext cx="5683287" cy="771750"/>
          </a:xfrm>
        </p:spPr>
        <p:txBody>
          <a:bodyPr anchor="ctr">
            <a:normAutofit/>
          </a:bodyPr>
          <a:lstStyle/>
          <a:p>
            <a:r>
              <a:rPr lang="cs-CZ" dirty="0"/>
              <a:t>Jak je to s pokrytím území? Analýza…</a:t>
            </a:r>
            <a:endParaRPr lang="cs-CZ" i="1" dirty="0"/>
          </a:p>
        </p:txBody>
      </p:sp>
      <p:sp>
        <p:nvSpPr>
          <p:cNvPr id="25" name="Slide Number Placeholder 4">
            <a:extLst>
              <a:ext uri="{FF2B5EF4-FFF2-40B4-BE49-F238E27FC236}">
                <a16:creationId xmlns:a16="http://schemas.microsoft.com/office/drawing/2014/main" id="{2B900E1E-A6C9-3D4F-67B6-F76C5D9C46B3}"/>
              </a:ext>
            </a:extLst>
          </p:cNvPr>
          <p:cNvSpPr>
            <a:spLocks noGrp="1"/>
          </p:cNvSpPr>
          <p:nvPr>
            <p:ph type="sldNum" sz="quarter" idx="12"/>
          </p:nvPr>
        </p:nvSpPr>
        <p:spPr>
          <a:xfrm>
            <a:off x="8182729" y="4654947"/>
            <a:ext cx="957337" cy="273844"/>
          </a:xfrm>
        </p:spPr>
        <p:txBody>
          <a:bodyPr anchor="ctr">
            <a:normAutofit/>
          </a:bodyPr>
          <a:lstStyle/>
          <a:p>
            <a:pPr>
              <a:spcAft>
                <a:spcPts val="600"/>
              </a:spcAft>
            </a:pPr>
            <a:fld id="{F1B53376-7BDC-4344-8612-6E595346C041}" type="slidenum">
              <a:rPr lang="en-GB" smtClean="0"/>
              <a:pPr>
                <a:spcAft>
                  <a:spcPts val="600"/>
                </a:spcAft>
              </a:pPr>
              <a:t>19</a:t>
            </a:fld>
            <a:endParaRPr lang="en-GB"/>
          </a:p>
        </p:txBody>
      </p:sp>
      <p:sp>
        <p:nvSpPr>
          <p:cNvPr id="11" name="TextovéPole 10">
            <a:extLst>
              <a:ext uri="{FF2B5EF4-FFF2-40B4-BE49-F238E27FC236}">
                <a16:creationId xmlns:a16="http://schemas.microsoft.com/office/drawing/2014/main" id="{1EFFA487-308B-4CDC-0925-A2A192D31397}"/>
              </a:ext>
            </a:extLst>
          </p:cNvPr>
          <p:cNvSpPr txBox="1"/>
          <p:nvPr/>
        </p:nvSpPr>
        <p:spPr>
          <a:xfrm>
            <a:off x="3197895" y="2487664"/>
            <a:ext cx="1877502" cy="369332"/>
          </a:xfrm>
          <a:prstGeom prst="rect">
            <a:avLst/>
          </a:prstGeom>
          <a:noFill/>
        </p:spPr>
        <p:txBody>
          <a:bodyPr wrap="none" rtlCol="0">
            <a:spAutoFit/>
          </a:bodyPr>
          <a:lstStyle/>
          <a:p>
            <a:r>
              <a:rPr lang="cs-CZ" dirty="0"/>
              <a:t>Volby </a:t>
            </a:r>
            <a:r>
              <a:rPr lang="cs-CZ" b="1" dirty="0"/>
              <a:t>operátora</a:t>
            </a:r>
          </a:p>
        </p:txBody>
      </p:sp>
      <p:sp>
        <p:nvSpPr>
          <p:cNvPr id="12" name="TextovéPole 11">
            <a:extLst>
              <a:ext uri="{FF2B5EF4-FFF2-40B4-BE49-F238E27FC236}">
                <a16:creationId xmlns:a16="http://schemas.microsoft.com/office/drawing/2014/main" id="{8E019485-DBD6-285B-756D-C22F4C2A5D3E}"/>
              </a:ext>
            </a:extLst>
          </p:cNvPr>
          <p:cNvSpPr txBox="1"/>
          <p:nvPr/>
        </p:nvSpPr>
        <p:spPr>
          <a:xfrm>
            <a:off x="781849" y="4290074"/>
            <a:ext cx="2531462" cy="369332"/>
          </a:xfrm>
          <a:prstGeom prst="rect">
            <a:avLst/>
          </a:prstGeom>
          <a:noFill/>
        </p:spPr>
        <p:txBody>
          <a:bodyPr wrap="none" rtlCol="0">
            <a:spAutoFit/>
          </a:bodyPr>
          <a:lstStyle/>
          <a:p>
            <a:r>
              <a:rPr lang="cs-CZ" dirty="0"/>
              <a:t>Dostupné </a:t>
            </a:r>
            <a:r>
              <a:rPr lang="cs-CZ" b="1" dirty="0"/>
              <a:t>technologie</a:t>
            </a:r>
          </a:p>
        </p:txBody>
      </p:sp>
      <p:sp>
        <p:nvSpPr>
          <p:cNvPr id="13" name="TextovéPole 12">
            <a:extLst>
              <a:ext uri="{FF2B5EF4-FFF2-40B4-BE49-F238E27FC236}">
                <a16:creationId xmlns:a16="http://schemas.microsoft.com/office/drawing/2014/main" id="{1237A3B0-4725-01B0-2ED9-99AEFBEB096C}"/>
              </a:ext>
            </a:extLst>
          </p:cNvPr>
          <p:cNvSpPr txBox="1"/>
          <p:nvPr/>
        </p:nvSpPr>
        <p:spPr>
          <a:xfrm>
            <a:off x="1718738" y="1523467"/>
            <a:ext cx="4570482" cy="369332"/>
          </a:xfrm>
          <a:prstGeom prst="rect">
            <a:avLst/>
          </a:prstGeom>
          <a:noFill/>
        </p:spPr>
        <p:txBody>
          <a:bodyPr wrap="none" rtlCol="0">
            <a:spAutoFit/>
          </a:bodyPr>
          <a:lstStyle/>
          <a:p>
            <a:r>
              <a:rPr lang="cs-CZ" dirty="0"/>
              <a:t>Dostupné služby na </a:t>
            </a:r>
            <a:r>
              <a:rPr lang="cs-CZ" b="1" dirty="0"/>
              <a:t>kmitočtech-pásmech</a:t>
            </a:r>
          </a:p>
        </p:txBody>
      </p:sp>
      <p:sp>
        <p:nvSpPr>
          <p:cNvPr id="14" name="Krychle 13">
            <a:extLst>
              <a:ext uri="{FF2B5EF4-FFF2-40B4-BE49-F238E27FC236}">
                <a16:creationId xmlns:a16="http://schemas.microsoft.com/office/drawing/2014/main" id="{70005135-20B4-69B8-9574-86DAF83BF6FB}"/>
              </a:ext>
            </a:extLst>
          </p:cNvPr>
          <p:cNvSpPr/>
          <p:nvPr/>
        </p:nvSpPr>
        <p:spPr>
          <a:xfrm>
            <a:off x="820455" y="2418818"/>
            <a:ext cx="1330853" cy="988863"/>
          </a:xfrm>
          <a:prstGeom prst="cub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tx1"/>
                </a:solidFill>
              </a:rPr>
              <a:t>Analýza dostupnosti mobilní služby</a:t>
            </a:r>
          </a:p>
        </p:txBody>
      </p:sp>
      <p:cxnSp>
        <p:nvCxnSpPr>
          <p:cNvPr id="7" name="Přímá spojnice se šipkou 6">
            <a:extLst>
              <a:ext uri="{FF2B5EF4-FFF2-40B4-BE49-F238E27FC236}">
                <a16:creationId xmlns:a16="http://schemas.microsoft.com/office/drawing/2014/main" id="{DEDA8A4B-F00E-0F3B-BAFE-A3CEEF231FD4}"/>
              </a:ext>
            </a:extLst>
          </p:cNvPr>
          <p:cNvCxnSpPr/>
          <p:nvPr/>
        </p:nvCxnSpPr>
        <p:spPr>
          <a:xfrm>
            <a:off x="820455" y="2670565"/>
            <a:ext cx="237744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se šipkou 14">
            <a:extLst>
              <a:ext uri="{FF2B5EF4-FFF2-40B4-BE49-F238E27FC236}">
                <a16:creationId xmlns:a16="http://schemas.microsoft.com/office/drawing/2014/main" id="{0889A3EF-DEF0-F7D6-D8F0-66C7D6A9C39F}"/>
              </a:ext>
            </a:extLst>
          </p:cNvPr>
          <p:cNvCxnSpPr>
            <a:cxnSpLocks/>
          </p:cNvCxnSpPr>
          <p:nvPr/>
        </p:nvCxnSpPr>
        <p:spPr>
          <a:xfrm flipV="1">
            <a:off x="820455" y="1708134"/>
            <a:ext cx="898283" cy="96243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Přímá spojnice se šipkou 7">
            <a:extLst>
              <a:ext uri="{FF2B5EF4-FFF2-40B4-BE49-F238E27FC236}">
                <a16:creationId xmlns:a16="http://schemas.microsoft.com/office/drawing/2014/main" id="{F1A30207-E992-5B1D-0E13-46B491A81DD9}"/>
              </a:ext>
            </a:extLst>
          </p:cNvPr>
          <p:cNvCxnSpPr>
            <a:cxnSpLocks/>
          </p:cNvCxnSpPr>
          <p:nvPr/>
        </p:nvCxnSpPr>
        <p:spPr>
          <a:xfrm>
            <a:off x="820455" y="2670565"/>
            <a:ext cx="0" cy="18059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7" name="TextovéPole 26">
            <a:extLst>
              <a:ext uri="{FF2B5EF4-FFF2-40B4-BE49-F238E27FC236}">
                <a16:creationId xmlns:a16="http://schemas.microsoft.com/office/drawing/2014/main" id="{E8B5D995-5971-8083-5C3C-56C68F0F8057}"/>
              </a:ext>
            </a:extLst>
          </p:cNvPr>
          <p:cNvSpPr txBox="1"/>
          <p:nvPr/>
        </p:nvSpPr>
        <p:spPr>
          <a:xfrm>
            <a:off x="2603809" y="2001106"/>
            <a:ext cx="2024913" cy="430887"/>
          </a:xfrm>
          <a:prstGeom prst="rect">
            <a:avLst/>
          </a:prstGeom>
          <a:noFill/>
        </p:spPr>
        <p:txBody>
          <a:bodyPr wrap="none" rtlCol="0">
            <a:spAutoFit/>
          </a:bodyPr>
          <a:lstStyle/>
          <a:p>
            <a:r>
              <a:rPr lang="cs-CZ" sz="1100" b="1" i="1" dirty="0">
                <a:solidFill>
                  <a:srgbClr val="FF0000"/>
                </a:solidFill>
              </a:rPr>
              <a:t>Jak mám nastaven telefon?</a:t>
            </a:r>
          </a:p>
          <a:p>
            <a:r>
              <a:rPr lang="cs-CZ" sz="1100" b="1" i="1" dirty="0">
                <a:solidFill>
                  <a:srgbClr val="FF0000"/>
                </a:solidFill>
              </a:rPr>
              <a:t>Umí co chci?</a:t>
            </a:r>
          </a:p>
        </p:txBody>
      </p:sp>
      <p:grpSp>
        <p:nvGrpSpPr>
          <p:cNvPr id="28" name="Skupina 27">
            <a:extLst>
              <a:ext uri="{FF2B5EF4-FFF2-40B4-BE49-F238E27FC236}">
                <a16:creationId xmlns:a16="http://schemas.microsoft.com/office/drawing/2014/main" id="{C271845B-D6C7-101B-42DC-38B0B83B4E01}"/>
              </a:ext>
            </a:extLst>
          </p:cNvPr>
          <p:cNvGrpSpPr/>
          <p:nvPr/>
        </p:nvGrpSpPr>
        <p:grpSpPr>
          <a:xfrm>
            <a:off x="5372101" y="1454885"/>
            <a:ext cx="3656978" cy="3068664"/>
            <a:chOff x="5372101" y="1454885"/>
            <a:chExt cx="3656978" cy="3068664"/>
          </a:xfrm>
        </p:grpSpPr>
        <p:pic>
          <p:nvPicPr>
            <p:cNvPr id="20" name="Obrázek 19">
              <a:extLst>
                <a:ext uri="{FF2B5EF4-FFF2-40B4-BE49-F238E27FC236}">
                  <a16:creationId xmlns:a16="http://schemas.microsoft.com/office/drawing/2014/main" id="{A0C12C45-AABD-3B28-17EB-E5C50835E97D}"/>
                </a:ext>
              </a:extLst>
            </p:cNvPr>
            <p:cNvPicPr>
              <a:picLocks noChangeAspect="1"/>
            </p:cNvPicPr>
            <p:nvPr/>
          </p:nvPicPr>
          <p:blipFill>
            <a:blip r:embed="rId2"/>
            <a:stretch>
              <a:fillRect/>
            </a:stretch>
          </p:blipFill>
          <p:spPr>
            <a:xfrm>
              <a:off x="5372101" y="1804634"/>
              <a:ext cx="3656978" cy="2718915"/>
            </a:xfrm>
            <a:prstGeom prst="rect">
              <a:avLst/>
            </a:prstGeom>
          </p:spPr>
        </p:pic>
        <p:pic>
          <p:nvPicPr>
            <p:cNvPr id="22" name="Obrázek 21">
              <a:extLst>
                <a:ext uri="{FF2B5EF4-FFF2-40B4-BE49-F238E27FC236}">
                  <a16:creationId xmlns:a16="http://schemas.microsoft.com/office/drawing/2014/main" id="{BBB74266-F899-5C3F-1294-EC88C03DD3C7}"/>
                </a:ext>
              </a:extLst>
            </p:cNvPr>
            <p:cNvPicPr>
              <a:picLocks noChangeAspect="1"/>
            </p:cNvPicPr>
            <p:nvPr/>
          </p:nvPicPr>
          <p:blipFill>
            <a:blip r:embed="rId3"/>
            <a:stretch>
              <a:fillRect/>
            </a:stretch>
          </p:blipFill>
          <p:spPr>
            <a:xfrm>
              <a:off x="7252355" y="1454885"/>
              <a:ext cx="1776724" cy="349749"/>
            </a:xfrm>
            <a:prstGeom prst="rect">
              <a:avLst/>
            </a:prstGeom>
          </p:spPr>
        </p:pic>
      </p:grpSp>
      <p:pic>
        <p:nvPicPr>
          <p:cNvPr id="24" name="Grafický objekt 23" descr="Chytrý telefon se souvislou výplní">
            <a:extLst>
              <a:ext uri="{FF2B5EF4-FFF2-40B4-BE49-F238E27FC236}">
                <a16:creationId xmlns:a16="http://schemas.microsoft.com/office/drawing/2014/main" id="{8F2EF939-70AC-1ABA-5760-880CA7E733C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184397" y="1878772"/>
            <a:ext cx="650386" cy="650386"/>
          </a:xfrm>
          <a:prstGeom prst="rect">
            <a:avLst/>
          </a:prstGeom>
        </p:spPr>
      </p:pic>
    </p:spTree>
    <p:extLst>
      <p:ext uri="{BB962C8B-B14F-4D97-AF65-F5344CB8AC3E}">
        <p14:creationId xmlns:p14="http://schemas.microsoft.com/office/powerpoint/2010/main" val="8932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9F4CC-2B03-4276-F85E-3B43C5D36BA8}"/>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18F49D6A-578D-B77F-BFA6-0480682F74E5}"/>
              </a:ext>
            </a:extLst>
          </p:cNvPr>
          <p:cNvSpPr>
            <a:spLocks noGrp="1"/>
          </p:cNvSpPr>
          <p:nvPr>
            <p:ph type="title"/>
          </p:nvPr>
        </p:nvSpPr>
        <p:spPr>
          <a:xfrm>
            <a:off x="628650" y="381001"/>
            <a:ext cx="6351270" cy="771750"/>
          </a:xfrm>
        </p:spPr>
        <p:txBody>
          <a:bodyPr/>
          <a:lstStyle/>
          <a:p>
            <a:pPr algn="ctr"/>
            <a:r>
              <a:rPr lang="cs-CZ" sz="1800" b="1" dirty="0">
                <a:effectLst/>
                <a:latin typeface="Aptos" panose="020B0004020202020204" pitchFamily="34" charset="0"/>
                <a:ea typeface="Aptos" panose="020B0004020202020204" pitchFamily="34" charset="0"/>
                <a:cs typeface="Times New Roman" panose="02020603050405020304" pitchFamily="18" charset="0"/>
              </a:rPr>
              <a:t>Zjednodušený přehled o struktuře</a:t>
            </a:r>
            <a:br>
              <a:rPr lang="cs-CZ" sz="1800" b="1" dirty="0">
                <a:effectLst/>
                <a:latin typeface="Aptos" panose="020B0004020202020204" pitchFamily="34" charset="0"/>
                <a:ea typeface="Aptos" panose="020B0004020202020204" pitchFamily="34" charset="0"/>
                <a:cs typeface="Times New Roman" panose="02020603050405020304" pitchFamily="18" charset="0"/>
              </a:rPr>
            </a:br>
            <a:r>
              <a:rPr lang="cs-CZ" sz="1800" b="1" dirty="0">
                <a:effectLst/>
                <a:latin typeface="Aptos" panose="020B0004020202020204" pitchFamily="34" charset="0"/>
                <a:ea typeface="Aptos" panose="020B0004020202020204" pitchFamily="34" charset="0"/>
                <a:cs typeface="Times New Roman" panose="02020603050405020304" pitchFamily="18" charset="0"/>
              </a:rPr>
              <a:t>sítě elektronických komunikací </a:t>
            </a:r>
            <a:endParaRPr lang="cs-CZ" b="1" dirty="0">
              <a:solidFill>
                <a:srgbClr val="FF0000"/>
              </a:solidFill>
            </a:endParaRPr>
          </a:p>
        </p:txBody>
      </p:sp>
      <p:sp>
        <p:nvSpPr>
          <p:cNvPr id="5" name="Zástupný symbol pro číslo snímku 4">
            <a:extLst>
              <a:ext uri="{FF2B5EF4-FFF2-40B4-BE49-F238E27FC236}">
                <a16:creationId xmlns:a16="http://schemas.microsoft.com/office/drawing/2014/main" id="{36419A28-37AF-0DA2-3E86-46F50636D774}"/>
              </a:ext>
            </a:extLst>
          </p:cNvPr>
          <p:cNvSpPr>
            <a:spLocks noGrp="1"/>
          </p:cNvSpPr>
          <p:nvPr>
            <p:ph type="sldNum" sz="quarter" idx="12"/>
          </p:nvPr>
        </p:nvSpPr>
        <p:spPr/>
        <p:txBody>
          <a:bodyPr/>
          <a:lstStyle/>
          <a:p>
            <a:fld id="{F1B53376-7BDC-4344-8612-6E595346C041}" type="slidenum">
              <a:rPr lang="en-GB" smtClean="0"/>
              <a:pPr/>
              <a:t>2</a:t>
            </a:fld>
            <a:endParaRPr lang="en-GB" dirty="0"/>
          </a:p>
        </p:txBody>
      </p:sp>
      <p:pic>
        <p:nvPicPr>
          <p:cNvPr id="2" name="Obrázek 1" descr="Obsah obrázku text, diagram, řada/pruh, snímek obrazovky&#10;&#10;Obsah vygenerovaný umělou inteligencí může být nesprávný.">
            <a:extLst>
              <a:ext uri="{FF2B5EF4-FFF2-40B4-BE49-F238E27FC236}">
                <a16:creationId xmlns:a16="http://schemas.microsoft.com/office/drawing/2014/main" id="{DF782BEE-69AB-EF9F-605E-E81E4D7599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553" y="1672684"/>
            <a:ext cx="4101870" cy="2129888"/>
          </a:xfrm>
          <a:prstGeom prst="rect">
            <a:avLst/>
          </a:prstGeom>
        </p:spPr>
      </p:pic>
      <p:sp>
        <p:nvSpPr>
          <p:cNvPr id="7" name="TextovéPole 6">
            <a:extLst>
              <a:ext uri="{FF2B5EF4-FFF2-40B4-BE49-F238E27FC236}">
                <a16:creationId xmlns:a16="http://schemas.microsoft.com/office/drawing/2014/main" id="{AD0EB5AC-0D84-9718-9D2C-BB1E2EFFE8E1}"/>
              </a:ext>
            </a:extLst>
          </p:cNvPr>
          <p:cNvSpPr txBox="1"/>
          <p:nvPr/>
        </p:nvSpPr>
        <p:spPr>
          <a:xfrm>
            <a:off x="143572" y="4285615"/>
            <a:ext cx="4574788" cy="369332"/>
          </a:xfrm>
          <a:prstGeom prst="rect">
            <a:avLst/>
          </a:prstGeom>
          <a:noFill/>
        </p:spPr>
        <p:txBody>
          <a:bodyPr wrap="square">
            <a:spAutoFit/>
          </a:bodyPr>
          <a:lstStyle/>
          <a:p>
            <a:r>
              <a:rPr lang="cs-CZ" sz="900" i="1" u="sng">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4"/>
              </a:rPr>
              <a:t>https://mpo.gov.cz/cz/e-komunikace-a-posta/elektronicke-komunikace/koncepce-a-</a:t>
            </a:r>
            <a:br>
              <a:rPr lang="cs-CZ" sz="900" i="1" u="sng">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4"/>
              </a:rPr>
            </a:br>
            <a:r>
              <a:rPr lang="cs-CZ" sz="900" i="1" u="sng">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4"/>
              </a:rPr>
              <a:t>strategie/narodni-plan-rozvoje-s</a:t>
            </a:r>
            <a:r>
              <a:rPr lang="cs-CZ" sz="900" u="none" strike="noStrike">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4"/>
              </a:rPr>
              <a:t> </a:t>
            </a:r>
            <a:r>
              <a:rPr lang="cs-CZ" sz="900" i="1" u="sng">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4"/>
              </a:rPr>
              <a:t>iti-nga/analyza-stavu-rozvoje-siti-nga-v-cr---252745/</a:t>
            </a:r>
            <a:r>
              <a:rPr lang="cs-CZ" sz="900" i="1">
                <a:effectLst/>
                <a:latin typeface="Aptos" panose="020B0004020202020204" pitchFamily="34" charset="0"/>
                <a:ea typeface="Aptos" panose="020B0004020202020204" pitchFamily="34" charset="0"/>
                <a:cs typeface="Times New Roman" panose="02020603050405020304" pitchFamily="18" charset="0"/>
              </a:rPr>
              <a:t> </a:t>
            </a:r>
            <a:endParaRPr lang="cs-CZ" sz="600" dirty="0"/>
          </a:p>
        </p:txBody>
      </p:sp>
      <p:sp>
        <p:nvSpPr>
          <p:cNvPr id="9" name="Textové pole 2">
            <a:extLst>
              <a:ext uri="{FF2B5EF4-FFF2-40B4-BE49-F238E27FC236}">
                <a16:creationId xmlns:a16="http://schemas.microsoft.com/office/drawing/2014/main" id="{F3AC50C1-4BD0-D712-2906-8C76A56BFF9A}"/>
              </a:ext>
            </a:extLst>
          </p:cNvPr>
          <p:cNvSpPr txBox="1">
            <a:spLocks noChangeArrowheads="1"/>
          </p:cNvSpPr>
          <p:nvPr/>
        </p:nvSpPr>
        <p:spPr bwMode="auto">
          <a:xfrm>
            <a:off x="4337088" y="1232210"/>
            <a:ext cx="4806912" cy="386947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400"/>
              </a:spcAft>
              <a:buNone/>
            </a:pPr>
            <a:r>
              <a:rPr lang="cs-CZ" sz="900" b="1" kern="100" dirty="0">
                <a:effectLst/>
                <a:latin typeface="Aptos" panose="020B0004020202020204" pitchFamily="34" charset="0"/>
                <a:ea typeface="Aptos" panose="020B0004020202020204" pitchFamily="34" charset="0"/>
                <a:cs typeface="Times New Roman" panose="02020603050405020304" pitchFamily="18" charset="0"/>
              </a:rPr>
              <a:t>Popis jednotlivých částí sítě:</a:t>
            </a:r>
            <a:endParaRPr lang="cs-CZ"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400"/>
              </a:spcAft>
              <a:buFont typeface="+mj-lt"/>
              <a:buAutoNum type="arabicPeriod"/>
            </a:pPr>
            <a:r>
              <a:rPr lang="cs-CZ" sz="900" b="1" kern="100" dirty="0">
                <a:effectLst/>
                <a:latin typeface="Aptos" panose="020B0004020202020204" pitchFamily="34" charset="0"/>
                <a:ea typeface="Aptos" panose="020B0004020202020204" pitchFamily="34" charset="0"/>
                <a:cs typeface="Times New Roman" panose="02020603050405020304" pitchFamily="18" charset="0"/>
              </a:rPr>
              <a:t>Central Office – Centrální stanice</a:t>
            </a:r>
            <a:r>
              <a:rPr lang="cs-CZ" sz="900" kern="100" dirty="0">
                <a:effectLst/>
                <a:latin typeface="Aptos" panose="020B0004020202020204" pitchFamily="34" charset="0"/>
                <a:ea typeface="Aptos" panose="020B0004020202020204" pitchFamily="34" charset="0"/>
                <a:cs typeface="Times New Roman" panose="02020603050405020304" pitchFamily="18" charset="0"/>
              </a:rPr>
              <a:t> je hlavní uzel Přístupové sítě. Jsou na něj připojeny jednotlivé Distribuční body, koncentruje jejich provoz do Přístupové sítě, napojující jednotlivé části Přístupové sítě do Přípojné části přístupové sítě.</a:t>
            </a:r>
            <a:endParaRPr lang="cs-CZ"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400"/>
              </a:spcAft>
              <a:buFont typeface="+mj-lt"/>
              <a:buAutoNum type="arabicPeriod"/>
            </a:pPr>
            <a:r>
              <a:rPr lang="cs-CZ" sz="900" b="1" kern="100" dirty="0">
                <a:effectLst/>
                <a:latin typeface="Aptos" panose="020B0004020202020204" pitchFamily="34" charset="0"/>
                <a:ea typeface="Aptos" panose="020B0004020202020204" pitchFamily="34" charset="0"/>
                <a:cs typeface="Times New Roman" panose="02020603050405020304" pitchFamily="18" charset="0"/>
              </a:rPr>
              <a:t>Páteřní síť</a:t>
            </a:r>
            <a:r>
              <a:rPr lang="cs-CZ" sz="900" kern="100" dirty="0">
                <a:effectLst/>
                <a:latin typeface="Aptos" panose="020B0004020202020204" pitchFamily="34" charset="0"/>
                <a:ea typeface="Aptos" panose="020B0004020202020204" pitchFamily="34" charset="0"/>
                <a:cs typeface="Times New Roman" panose="02020603050405020304" pitchFamily="18" charset="0"/>
              </a:rPr>
              <a:t> je síť koncentrující provoz z několika Přístupových sítí. Zajišťuje napojení těchto sítí na Peeringová centra, vlastní či cizí Datová centra a sítě ostatních Poskytovatelů</a:t>
            </a:r>
            <a:endParaRPr lang="cs-CZ"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400"/>
              </a:spcAft>
              <a:buFont typeface="+mj-lt"/>
              <a:buAutoNum type="arabicPeriod"/>
            </a:pPr>
            <a:r>
              <a:rPr lang="cs-CZ" sz="900" b="1" kern="100" dirty="0">
                <a:effectLst/>
                <a:latin typeface="Aptos" panose="020B0004020202020204" pitchFamily="34" charset="0"/>
                <a:ea typeface="Aptos" panose="020B0004020202020204" pitchFamily="34" charset="0"/>
                <a:cs typeface="Times New Roman" panose="02020603050405020304" pitchFamily="18" charset="0"/>
              </a:rPr>
              <a:t>Přípojná část Přístupové sítě </a:t>
            </a:r>
            <a:r>
              <a:rPr lang="cs-CZ" sz="900" kern="100" dirty="0">
                <a:effectLst/>
                <a:latin typeface="Aptos" panose="020B0004020202020204" pitchFamily="34" charset="0"/>
                <a:ea typeface="Aptos" panose="020B0004020202020204" pitchFamily="34" charset="0"/>
                <a:cs typeface="Times New Roman" panose="02020603050405020304" pitchFamily="18" charset="0"/>
              </a:rPr>
              <a:t>zajišťuje napojení/ konektivitu CO na Páteřní síť. Tato část může být i součástí tzv. Backhaulu</a:t>
            </a:r>
            <a:endParaRPr lang="cs-CZ"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400"/>
              </a:spcAft>
              <a:buFont typeface="+mj-lt"/>
              <a:buAutoNum type="arabicPeriod"/>
            </a:pPr>
            <a:r>
              <a:rPr lang="cs-CZ" sz="900" b="1" kern="100" dirty="0">
                <a:effectLst/>
                <a:latin typeface="Aptos" panose="020B0004020202020204" pitchFamily="34" charset="0"/>
                <a:ea typeface="Aptos" panose="020B0004020202020204" pitchFamily="34" charset="0"/>
                <a:cs typeface="Times New Roman" panose="02020603050405020304" pitchFamily="18" charset="0"/>
              </a:rPr>
              <a:t>Distribuční bod (DP/DB)</a:t>
            </a:r>
            <a:r>
              <a:rPr lang="cs-CZ" sz="900" kern="100" dirty="0">
                <a:effectLst/>
                <a:latin typeface="Aptos" panose="020B0004020202020204" pitchFamily="34" charset="0"/>
                <a:ea typeface="Aptos" panose="020B0004020202020204" pitchFamily="34" charset="0"/>
                <a:cs typeface="Times New Roman" panose="02020603050405020304" pitchFamily="18" charset="0"/>
              </a:rPr>
              <a:t>, sdružovací bod v Přístupové síti, propojuje nebo koncentruje jednotlivé části konektivity na cestě ke koncovému bodu sítě. DP může být jak aktivní, tak pasivní </a:t>
            </a:r>
            <a:endParaRPr lang="cs-CZ"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400"/>
              </a:spcAft>
              <a:buFont typeface="+mj-lt"/>
              <a:buAutoNum type="arabicPeriod"/>
            </a:pPr>
            <a:r>
              <a:rPr lang="cs-CZ" sz="900" b="1" kern="100" dirty="0">
                <a:effectLst/>
                <a:latin typeface="Aptos" panose="020B0004020202020204" pitchFamily="34" charset="0"/>
                <a:ea typeface="Aptos" panose="020B0004020202020204" pitchFamily="34" charset="0"/>
                <a:cs typeface="Times New Roman" panose="02020603050405020304" pitchFamily="18" charset="0"/>
              </a:rPr>
              <a:t>Přístupová síť</a:t>
            </a:r>
            <a:r>
              <a:rPr lang="cs-CZ" sz="900" kern="100" dirty="0">
                <a:effectLst/>
                <a:latin typeface="Aptos" panose="020B0004020202020204" pitchFamily="34" charset="0"/>
                <a:ea typeface="Aptos" panose="020B0004020202020204" pitchFamily="34" charset="0"/>
                <a:cs typeface="Times New Roman" panose="02020603050405020304" pitchFamily="18" charset="0"/>
              </a:rPr>
              <a:t>, je síť koncentrující provoz účastníků či oblastí a zajišťuje jejich napojení prostřednictvím DP a CO na Páteřní síť. V přístupové části sítě může být za sebou několik Distribučních bodů tzv. DP. Součástí Přístupové sítě jsou veškeré technologie až pro předávací rozhraní Účastníkovi (Její součástí jsou i vnitřní rozvody BAN – Building Access Network – Přístupová síť v domě). V této části se budují tzv účastnické přípojky, které jsou vždy zakončeny buď koncovým bodem sítě.</a:t>
            </a:r>
            <a:endParaRPr lang="cs-CZ"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400"/>
              </a:spcAft>
              <a:buFont typeface="+mj-lt"/>
              <a:buAutoNum type="arabicPeriod"/>
            </a:pPr>
            <a:r>
              <a:rPr lang="cs-CZ" sz="900" b="1" kern="100" dirty="0">
                <a:effectLst/>
                <a:latin typeface="Aptos" panose="020B0004020202020204" pitchFamily="34" charset="0"/>
                <a:ea typeface="Aptos" panose="020B0004020202020204" pitchFamily="34" charset="0"/>
                <a:cs typeface="Times New Roman" panose="02020603050405020304" pitchFamily="18" charset="0"/>
              </a:rPr>
              <a:t>Přístupový bod budovy</a:t>
            </a:r>
            <a:r>
              <a:rPr lang="cs-CZ" sz="900" kern="100" dirty="0">
                <a:effectLst/>
                <a:latin typeface="Aptos" panose="020B0004020202020204" pitchFamily="34" charset="0"/>
                <a:ea typeface="Aptos" panose="020B0004020202020204" pitchFamily="34" charset="0"/>
                <a:cs typeface="Times New Roman" panose="02020603050405020304" pitchFamily="18" charset="0"/>
              </a:rPr>
              <a:t>, připojení adresního místa / objektu definující dostupnost objektu z pohledu sítí elektronických komunikací. V rámci objektu následně pokračuje síť tzv. BAN (Building Access Network) vnitřními rozvody budovy, které jsou součástí Přístupové sítě</a:t>
            </a:r>
            <a:endParaRPr lang="cs-CZ"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400"/>
              </a:spcAft>
              <a:buFont typeface="+mj-lt"/>
              <a:buAutoNum type="arabicPeriod"/>
            </a:pPr>
            <a:r>
              <a:rPr lang="cs-CZ" sz="900" b="1" kern="100" dirty="0">
                <a:effectLst/>
                <a:latin typeface="Aptos" panose="020B0004020202020204" pitchFamily="34" charset="0"/>
                <a:ea typeface="Aptos" panose="020B0004020202020204" pitchFamily="34" charset="0"/>
                <a:cs typeface="Times New Roman" panose="02020603050405020304" pitchFamily="18" charset="0"/>
              </a:rPr>
              <a:t>Koncový bod sítě</a:t>
            </a:r>
            <a:r>
              <a:rPr lang="cs-CZ" sz="900" kern="100" dirty="0">
                <a:effectLst/>
                <a:latin typeface="Aptos" panose="020B0004020202020204" pitchFamily="34" charset="0"/>
                <a:ea typeface="Aptos" panose="020B0004020202020204" pitchFamily="34" charset="0"/>
                <a:cs typeface="Times New Roman" panose="02020603050405020304" pitchFamily="18" charset="0"/>
              </a:rPr>
              <a:t>, místo předání služby Účastníkovi. Může být aktivním i pasivním rozhraním a může splývat s tzv. UNI Point of Presence je uzel sítě, ve kterém je umístěna přenosová technologie a rozhraní Páteřní sítě Poskytovatele.</a:t>
            </a:r>
            <a:endParaRPr lang="cs-CZ" sz="12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1" name="Obrázek 10">
            <a:extLst>
              <a:ext uri="{FF2B5EF4-FFF2-40B4-BE49-F238E27FC236}">
                <a16:creationId xmlns:a16="http://schemas.microsoft.com/office/drawing/2014/main" id="{05F15B87-EACB-C8BB-DA48-647D676E189A}"/>
              </a:ext>
            </a:extLst>
          </p:cNvPr>
          <p:cNvPicPr>
            <a:picLocks noChangeAspect="1"/>
          </p:cNvPicPr>
          <p:nvPr/>
        </p:nvPicPr>
        <p:blipFill>
          <a:blip r:embed="rId5"/>
          <a:stretch>
            <a:fillRect/>
          </a:stretch>
        </p:blipFill>
        <p:spPr>
          <a:xfrm>
            <a:off x="1682049" y="1527740"/>
            <a:ext cx="5601482" cy="2991267"/>
          </a:xfrm>
          <a:prstGeom prst="rect">
            <a:avLst/>
          </a:prstGeom>
          <a:ln w="44450" cmpd="thickThin">
            <a:solidFill>
              <a:schemeClr val="tx1"/>
            </a:solidFill>
          </a:ln>
        </p:spPr>
      </p:pic>
      <p:sp>
        <p:nvSpPr>
          <p:cNvPr id="12" name="TextovéPole 11">
            <a:extLst>
              <a:ext uri="{FF2B5EF4-FFF2-40B4-BE49-F238E27FC236}">
                <a16:creationId xmlns:a16="http://schemas.microsoft.com/office/drawing/2014/main" id="{F00810F2-3197-0E30-383B-86B302F76924}"/>
              </a:ext>
            </a:extLst>
          </p:cNvPr>
          <p:cNvSpPr txBox="1"/>
          <p:nvPr/>
        </p:nvSpPr>
        <p:spPr>
          <a:xfrm rot="1519699">
            <a:off x="6769991" y="470660"/>
            <a:ext cx="2439129" cy="369332"/>
          </a:xfrm>
          <a:prstGeom prst="rect">
            <a:avLst/>
          </a:prstGeom>
          <a:noFill/>
        </p:spPr>
        <p:txBody>
          <a:bodyPr wrap="none" rtlCol="0">
            <a:spAutoFit/>
          </a:bodyPr>
          <a:lstStyle/>
          <a:p>
            <a:r>
              <a:rPr lang="cs-CZ" sz="1600" b="1" i="1" dirty="0">
                <a:solidFill>
                  <a:srgbClr val="FF0000"/>
                </a:solidFill>
              </a:rPr>
              <a:t>PROČ O </a:t>
            </a:r>
            <a:r>
              <a:rPr lang="cs-CZ" b="1" i="1" dirty="0">
                <a:solidFill>
                  <a:srgbClr val="FF0000"/>
                </a:solidFill>
              </a:rPr>
              <a:t>TOM</a:t>
            </a:r>
            <a:r>
              <a:rPr lang="cs-CZ" sz="1600" b="1" i="1" dirty="0">
                <a:solidFill>
                  <a:srgbClr val="FF0000"/>
                </a:solidFill>
              </a:rPr>
              <a:t> MLUVÍ ?</a:t>
            </a:r>
          </a:p>
        </p:txBody>
      </p:sp>
    </p:spTree>
    <p:extLst>
      <p:ext uri="{BB962C8B-B14F-4D97-AF65-F5344CB8AC3E}">
        <p14:creationId xmlns:p14="http://schemas.microsoft.com/office/powerpoint/2010/main" val="47939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4EBA3-CD64-76DE-84F3-3E209BCE79A1}"/>
            </a:ext>
          </a:extLst>
        </p:cNvPr>
        <p:cNvGrpSpPr/>
        <p:nvPr/>
      </p:nvGrpSpPr>
      <p:grpSpPr>
        <a:xfrm>
          <a:off x="0" y="0"/>
          <a:ext cx="0" cy="0"/>
          <a:chOff x="0" y="0"/>
          <a:chExt cx="0" cy="0"/>
        </a:xfrm>
      </p:grpSpPr>
      <p:sp>
        <p:nvSpPr>
          <p:cNvPr id="102" name="Obdélník: se zakulacenými rohy 101">
            <a:extLst>
              <a:ext uri="{FF2B5EF4-FFF2-40B4-BE49-F238E27FC236}">
                <a16:creationId xmlns:a16="http://schemas.microsoft.com/office/drawing/2014/main" id="{554C6848-48BD-767F-12AE-F202329294F1}"/>
              </a:ext>
            </a:extLst>
          </p:cNvPr>
          <p:cNvSpPr/>
          <p:nvPr/>
        </p:nvSpPr>
        <p:spPr>
          <a:xfrm>
            <a:off x="252320" y="1288145"/>
            <a:ext cx="2135393" cy="3208965"/>
          </a:xfrm>
          <a:prstGeom prst="roundRect">
            <a:avLst>
              <a:gd name="adj" fmla="val 4914"/>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3" name="Obdélník: se zakulacenými rohy 102">
            <a:extLst>
              <a:ext uri="{FF2B5EF4-FFF2-40B4-BE49-F238E27FC236}">
                <a16:creationId xmlns:a16="http://schemas.microsoft.com/office/drawing/2014/main" id="{E64002AC-4978-3E57-AF72-996E4D39B343}"/>
              </a:ext>
            </a:extLst>
          </p:cNvPr>
          <p:cNvSpPr/>
          <p:nvPr/>
        </p:nvSpPr>
        <p:spPr>
          <a:xfrm>
            <a:off x="2512412" y="1288145"/>
            <a:ext cx="2135393" cy="3208965"/>
          </a:xfrm>
          <a:prstGeom prst="roundRect">
            <a:avLst>
              <a:gd name="adj" fmla="val 4914"/>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4" name="Obdélník: se zakulacenými rohy 103">
            <a:extLst>
              <a:ext uri="{FF2B5EF4-FFF2-40B4-BE49-F238E27FC236}">
                <a16:creationId xmlns:a16="http://schemas.microsoft.com/office/drawing/2014/main" id="{7D3DB1D7-E2CE-8A57-9EA0-3F4EBF5119E5}"/>
              </a:ext>
            </a:extLst>
          </p:cNvPr>
          <p:cNvSpPr/>
          <p:nvPr/>
        </p:nvSpPr>
        <p:spPr>
          <a:xfrm>
            <a:off x="4772504" y="1288145"/>
            <a:ext cx="4241956" cy="3208965"/>
          </a:xfrm>
          <a:prstGeom prst="roundRect">
            <a:avLst>
              <a:gd name="adj" fmla="val 4914"/>
            </a:avLst>
          </a:prstGeom>
          <a:solidFill>
            <a:schemeClr val="bg1">
              <a:lumMod val="95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4" name="Footer Placeholder 2">
            <a:extLst>
              <a:ext uri="{FF2B5EF4-FFF2-40B4-BE49-F238E27FC236}">
                <a16:creationId xmlns:a16="http://schemas.microsoft.com/office/drawing/2014/main" id="{725297E9-6E43-6316-7FB8-5CC572D441F3}"/>
              </a:ext>
            </a:extLst>
          </p:cNvPr>
          <p:cNvSpPr>
            <a:spLocks noGrp="1"/>
          </p:cNvSpPr>
          <p:nvPr>
            <p:ph type="ftr" sz="quarter" idx="11"/>
          </p:nvPr>
        </p:nvSpPr>
        <p:spPr>
          <a:xfrm>
            <a:off x="3757226" y="4640356"/>
            <a:ext cx="3086100" cy="273844"/>
          </a:xfrm>
        </p:spPr>
        <p:txBody>
          <a:bodyPr/>
          <a:lstStyle/>
          <a:p>
            <a:endParaRPr lang="en-GB"/>
          </a:p>
        </p:txBody>
      </p:sp>
      <p:sp>
        <p:nvSpPr>
          <p:cNvPr id="4" name="Nadpis 3">
            <a:extLst>
              <a:ext uri="{FF2B5EF4-FFF2-40B4-BE49-F238E27FC236}">
                <a16:creationId xmlns:a16="http://schemas.microsoft.com/office/drawing/2014/main" id="{41CABE05-655D-4AC6-A4D0-E8F1EE815088}"/>
              </a:ext>
            </a:extLst>
          </p:cNvPr>
          <p:cNvSpPr>
            <a:spLocks noGrp="1"/>
          </p:cNvSpPr>
          <p:nvPr>
            <p:ph type="title"/>
          </p:nvPr>
        </p:nvSpPr>
        <p:spPr>
          <a:xfrm>
            <a:off x="628650" y="381001"/>
            <a:ext cx="5683287" cy="771750"/>
          </a:xfrm>
        </p:spPr>
        <p:txBody>
          <a:bodyPr anchor="ctr">
            <a:normAutofit/>
          </a:bodyPr>
          <a:lstStyle/>
          <a:p>
            <a:r>
              <a:rPr lang="cs-CZ"/>
              <a:t>Jak je to s pokrytím území?</a:t>
            </a:r>
            <a:endParaRPr lang="cs-CZ" i="1"/>
          </a:p>
        </p:txBody>
      </p:sp>
      <p:sp>
        <p:nvSpPr>
          <p:cNvPr id="25" name="Slide Number Placeholder 4">
            <a:extLst>
              <a:ext uri="{FF2B5EF4-FFF2-40B4-BE49-F238E27FC236}">
                <a16:creationId xmlns:a16="http://schemas.microsoft.com/office/drawing/2014/main" id="{DADA8D20-EB4B-EB5E-6453-A8B35AD295E5}"/>
              </a:ext>
            </a:extLst>
          </p:cNvPr>
          <p:cNvSpPr>
            <a:spLocks noGrp="1"/>
          </p:cNvSpPr>
          <p:nvPr>
            <p:ph type="sldNum" sz="quarter" idx="12"/>
          </p:nvPr>
        </p:nvSpPr>
        <p:spPr>
          <a:xfrm>
            <a:off x="8182729" y="4654947"/>
            <a:ext cx="957337" cy="273844"/>
          </a:xfrm>
        </p:spPr>
        <p:txBody>
          <a:bodyPr anchor="ctr">
            <a:normAutofit/>
          </a:bodyPr>
          <a:lstStyle/>
          <a:p>
            <a:pPr>
              <a:spcAft>
                <a:spcPts val="600"/>
              </a:spcAft>
            </a:pPr>
            <a:fld id="{F1B53376-7BDC-4344-8612-6E595346C041}" type="slidenum">
              <a:rPr lang="en-GB" smtClean="0"/>
              <a:pPr>
                <a:spcAft>
                  <a:spcPts val="600"/>
                </a:spcAft>
              </a:pPr>
              <a:t>20</a:t>
            </a:fld>
            <a:endParaRPr lang="en-GB"/>
          </a:p>
        </p:txBody>
      </p:sp>
      <p:grpSp>
        <p:nvGrpSpPr>
          <p:cNvPr id="30" name="Skupina 29">
            <a:extLst>
              <a:ext uri="{FF2B5EF4-FFF2-40B4-BE49-F238E27FC236}">
                <a16:creationId xmlns:a16="http://schemas.microsoft.com/office/drawing/2014/main" id="{770AFA53-F9D4-FC9F-0687-A5B7C1922A52}"/>
              </a:ext>
            </a:extLst>
          </p:cNvPr>
          <p:cNvGrpSpPr/>
          <p:nvPr/>
        </p:nvGrpSpPr>
        <p:grpSpPr>
          <a:xfrm>
            <a:off x="460970" y="1938592"/>
            <a:ext cx="1213042" cy="727825"/>
            <a:chOff x="962" y="409831"/>
            <a:chExt cx="1213042" cy="727825"/>
          </a:xfrm>
          <a:solidFill>
            <a:srgbClr val="C8FCC9"/>
          </a:solidFill>
        </p:grpSpPr>
        <p:sp>
          <p:nvSpPr>
            <p:cNvPr id="34" name="Obdélník 33">
              <a:extLst>
                <a:ext uri="{FF2B5EF4-FFF2-40B4-BE49-F238E27FC236}">
                  <a16:creationId xmlns:a16="http://schemas.microsoft.com/office/drawing/2014/main" id="{37878300-97CE-8861-8CA4-801B9FE2205B}"/>
                </a:ext>
              </a:extLst>
            </p:cNvPr>
            <p:cNvSpPr/>
            <p:nvPr/>
          </p:nvSpPr>
          <p:spPr>
            <a:xfrm>
              <a:off x="962" y="409831"/>
              <a:ext cx="1213042" cy="727825"/>
            </a:xfrm>
            <a:prstGeom prst="rect">
              <a:avLst/>
            </a:prstGeom>
            <a:grpFill/>
            <a:ln>
              <a:solidFill>
                <a:schemeClr val="tx2">
                  <a:lumMod val="60000"/>
                  <a:lumOff val="40000"/>
                </a:schemeClr>
              </a:solidFill>
            </a:ln>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cs-CZ" sz="1400" b="1">
                <a:solidFill>
                  <a:schemeClr val="tx1"/>
                </a:solidFill>
              </a:endParaRPr>
            </a:p>
          </p:txBody>
        </p:sp>
        <p:sp>
          <p:nvSpPr>
            <p:cNvPr id="36" name="TextovéPole 35">
              <a:extLst>
                <a:ext uri="{FF2B5EF4-FFF2-40B4-BE49-F238E27FC236}">
                  <a16:creationId xmlns:a16="http://schemas.microsoft.com/office/drawing/2014/main" id="{535DB937-FE04-29B0-BE33-D45AEAE9831F}"/>
                </a:ext>
              </a:extLst>
            </p:cNvPr>
            <p:cNvSpPr txBox="1"/>
            <p:nvPr/>
          </p:nvSpPr>
          <p:spPr>
            <a:xfrm>
              <a:off x="962" y="409831"/>
              <a:ext cx="1213042" cy="727825"/>
            </a:xfrm>
            <a:prstGeom prst="rect">
              <a:avLst/>
            </a:prstGeom>
            <a:grpFill/>
            <a:ln>
              <a:solidFill>
                <a:schemeClr val="tx2">
                  <a:lumMod val="60000"/>
                  <a:lumOff val="4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400" b="1" kern="1200" dirty="0">
                  <a:solidFill>
                    <a:schemeClr val="tx1"/>
                  </a:solidFill>
                </a:rPr>
                <a:t>Mobilní operátor</a:t>
              </a:r>
              <a:endParaRPr lang="en-US" sz="1400" b="1" kern="1200" dirty="0">
                <a:solidFill>
                  <a:schemeClr val="tx1"/>
                </a:solidFill>
              </a:endParaRPr>
            </a:p>
          </p:txBody>
        </p:sp>
      </p:grpSp>
      <p:grpSp>
        <p:nvGrpSpPr>
          <p:cNvPr id="41" name="Skupina 40">
            <a:extLst>
              <a:ext uri="{FF2B5EF4-FFF2-40B4-BE49-F238E27FC236}">
                <a16:creationId xmlns:a16="http://schemas.microsoft.com/office/drawing/2014/main" id="{1B6D50D3-F3E4-3A62-46B0-9557612796BB}"/>
              </a:ext>
            </a:extLst>
          </p:cNvPr>
          <p:cNvGrpSpPr/>
          <p:nvPr/>
        </p:nvGrpSpPr>
        <p:grpSpPr>
          <a:xfrm>
            <a:off x="460970" y="2773116"/>
            <a:ext cx="1213042" cy="727825"/>
            <a:chOff x="1335309" y="409831"/>
            <a:chExt cx="1213042" cy="727825"/>
          </a:xfrm>
          <a:solidFill>
            <a:srgbClr val="C8FCC9"/>
          </a:solidFill>
        </p:grpSpPr>
        <p:sp>
          <p:nvSpPr>
            <p:cNvPr id="43" name="Obdélník 42">
              <a:extLst>
                <a:ext uri="{FF2B5EF4-FFF2-40B4-BE49-F238E27FC236}">
                  <a16:creationId xmlns:a16="http://schemas.microsoft.com/office/drawing/2014/main" id="{EBECE5D6-5584-555A-ABAA-EC46ADDEBB43}"/>
                </a:ext>
              </a:extLst>
            </p:cNvPr>
            <p:cNvSpPr/>
            <p:nvPr/>
          </p:nvSpPr>
          <p:spPr>
            <a:xfrm>
              <a:off x="1335309" y="409831"/>
              <a:ext cx="1213042" cy="727825"/>
            </a:xfrm>
            <a:prstGeom prst="rect">
              <a:avLst/>
            </a:prstGeom>
            <a:grpFill/>
            <a:ln>
              <a:solidFill>
                <a:schemeClr val="tx2">
                  <a:lumMod val="60000"/>
                  <a:lumOff val="40000"/>
                </a:schemeClr>
              </a:solidFill>
            </a:ln>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cs-CZ" sz="1400" b="1">
                <a:solidFill>
                  <a:schemeClr val="tx1"/>
                </a:solidFill>
              </a:endParaRPr>
            </a:p>
          </p:txBody>
        </p:sp>
        <p:sp>
          <p:nvSpPr>
            <p:cNvPr id="46" name="TextovéPole 45">
              <a:extLst>
                <a:ext uri="{FF2B5EF4-FFF2-40B4-BE49-F238E27FC236}">
                  <a16:creationId xmlns:a16="http://schemas.microsoft.com/office/drawing/2014/main" id="{80590E5E-63D5-4557-F4E8-8BDC3CEE4580}"/>
                </a:ext>
              </a:extLst>
            </p:cNvPr>
            <p:cNvSpPr txBox="1"/>
            <p:nvPr/>
          </p:nvSpPr>
          <p:spPr>
            <a:xfrm>
              <a:off x="1335309" y="409831"/>
              <a:ext cx="1213042" cy="727825"/>
            </a:xfrm>
            <a:prstGeom prst="rect">
              <a:avLst/>
            </a:prstGeom>
            <a:grpFill/>
            <a:ln>
              <a:solidFill>
                <a:schemeClr val="tx2">
                  <a:lumMod val="60000"/>
                  <a:lumOff val="4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400" b="1" kern="1200" dirty="0">
                  <a:solidFill>
                    <a:schemeClr val="tx1"/>
                  </a:solidFill>
                </a:rPr>
                <a:t>Technologie</a:t>
              </a:r>
              <a:endParaRPr lang="en-US" sz="1400" b="1" kern="1200" dirty="0">
                <a:solidFill>
                  <a:schemeClr val="tx1"/>
                </a:solidFill>
              </a:endParaRPr>
            </a:p>
          </p:txBody>
        </p:sp>
      </p:grpSp>
      <p:grpSp>
        <p:nvGrpSpPr>
          <p:cNvPr id="49" name="Skupina 48">
            <a:extLst>
              <a:ext uri="{FF2B5EF4-FFF2-40B4-BE49-F238E27FC236}">
                <a16:creationId xmlns:a16="http://schemas.microsoft.com/office/drawing/2014/main" id="{012A33B6-16E9-B30B-8BE0-87972992C6DE}"/>
              </a:ext>
            </a:extLst>
          </p:cNvPr>
          <p:cNvGrpSpPr/>
          <p:nvPr/>
        </p:nvGrpSpPr>
        <p:grpSpPr>
          <a:xfrm>
            <a:off x="460970" y="3607640"/>
            <a:ext cx="1213042" cy="727825"/>
            <a:chOff x="2669655" y="409831"/>
            <a:chExt cx="1213042" cy="727825"/>
          </a:xfrm>
          <a:solidFill>
            <a:srgbClr val="C8FCC9"/>
          </a:solidFill>
        </p:grpSpPr>
        <p:sp>
          <p:nvSpPr>
            <p:cNvPr id="50" name="Obdélník 49">
              <a:extLst>
                <a:ext uri="{FF2B5EF4-FFF2-40B4-BE49-F238E27FC236}">
                  <a16:creationId xmlns:a16="http://schemas.microsoft.com/office/drawing/2014/main" id="{7700B48E-1977-8F53-F6CE-65D7F767BC22}"/>
                </a:ext>
              </a:extLst>
            </p:cNvPr>
            <p:cNvSpPr/>
            <p:nvPr/>
          </p:nvSpPr>
          <p:spPr>
            <a:xfrm>
              <a:off x="2669655" y="409831"/>
              <a:ext cx="1213042" cy="727825"/>
            </a:xfrm>
            <a:prstGeom prst="rect">
              <a:avLst/>
            </a:prstGeom>
            <a:grpFill/>
            <a:ln>
              <a:solidFill>
                <a:schemeClr val="tx2">
                  <a:lumMod val="60000"/>
                  <a:lumOff val="40000"/>
                </a:schemeClr>
              </a:solidFill>
            </a:ln>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cs-CZ" sz="1400" b="1">
                <a:solidFill>
                  <a:schemeClr val="tx1"/>
                </a:solidFill>
              </a:endParaRPr>
            </a:p>
          </p:txBody>
        </p:sp>
        <p:sp>
          <p:nvSpPr>
            <p:cNvPr id="51" name="TextovéPole 50">
              <a:extLst>
                <a:ext uri="{FF2B5EF4-FFF2-40B4-BE49-F238E27FC236}">
                  <a16:creationId xmlns:a16="http://schemas.microsoft.com/office/drawing/2014/main" id="{4FBCE429-C14A-4AEC-4AE2-C70083CEE74A}"/>
                </a:ext>
              </a:extLst>
            </p:cNvPr>
            <p:cNvSpPr txBox="1"/>
            <p:nvPr/>
          </p:nvSpPr>
          <p:spPr>
            <a:xfrm>
              <a:off x="2669655" y="409831"/>
              <a:ext cx="1213042" cy="727825"/>
            </a:xfrm>
            <a:prstGeom prst="rect">
              <a:avLst/>
            </a:prstGeom>
            <a:grpFill/>
            <a:ln>
              <a:solidFill>
                <a:schemeClr val="tx2">
                  <a:lumMod val="60000"/>
                  <a:lumOff val="4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400" b="1" kern="1200" dirty="0">
                  <a:solidFill>
                    <a:schemeClr val="tx1"/>
                  </a:solidFill>
                </a:rPr>
                <a:t>Kmitočtová </a:t>
              </a:r>
              <a:br>
                <a:rPr lang="cs-CZ" sz="1400" b="1" kern="1200" dirty="0">
                  <a:solidFill>
                    <a:schemeClr val="tx1"/>
                  </a:solidFill>
                </a:rPr>
              </a:br>
              <a:r>
                <a:rPr lang="cs-CZ" sz="1400" b="1" kern="1200" dirty="0">
                  <a:solidFill>
                    <a:schemeClr val="tx1"/>
                  </a:solidFill>
                </a:rPr>
                <a:t>pásma</a:t>
              </a:r>
              <a:endParaRPr lang="en-US" sz="1400" b="1" kern="1200" dirty="0">
                <a:solidFill>
                  <a:schemeClr val="tx1"/>
                </a:solidFill>
              </a:endParaRPr>
            </a:p>
          </p:txBody>
        </p:sp>
      </p:grpSp>
      <p:grpSp>
        <p:nvGrpSpPr>
          <p:cNvPr id="52" name="Skupina 51">
            <a:extLst>
              <a:ext uri="{FF2B5EF4-FFF2-40B4-BE49-F238E27FC236}">
                <a16:creationId xmlns:a16="http://schemas.microsoft.com/office/drawing/2014/main" id="{41904D47-7F8C-765A-E480-B02672BF7E30}"/>
              </a:ext>
            </a:extLst>
          </p:cNvPr>
          <p:cNvGrpSpPr/>
          <p:nvPr/>
        </p:nvGrpSpPr>
        <p:grpSpPr>
          <a:xfrm>
            <a:off x="1775292" y="2773116"/>
            <a:ext cx="460286" cy="1562349"/>
            <a:chOff x="4273358" y="662350"/>
            <a:chExt cx="1213042" cy="727825"/>
          </a:xfrm>
          <a:solidFill>
            <a:schemeClr val="bg1">
              <a:lumMod val="85000"/>
            </a:schemeClr>
          </a:solidFill>
        </p:grpSpPr>
        <p:sp>
          <p:nvSpPr>
            <p:cNvPr id="53" name="Obdélník 52">
              <a:extLst>
                <a:ext uri="{FF2B5EF4-FFF2-40B4-BE49-F238E27FC236}">
                  <a16:creationId xmlns:a16="http://schemas.microsoft.com/office/drawing/2014/main" id="{DCAB184E-162F-D659-2925-AFB9FFEF70EC}"/>
                </a:ext>
              </a:extLst>
            </p:cNvPr>
            <p:cNvSpPr/>
            <p:nvPr/>
          </p:nvSpPr>
          <p:spPr>
            <a:xfrm>
              <a:off x="4273358" y="662350"/>
              <a:ext cx="1213042" cy="727825"/>
            </a:xfrm>
            <a:prstGeom prst="rect">
              <a:avLst/>
            </a:prstGeom>
            <a:grp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vert="vert270"/>
            <a:lstStyle/>
            <a:p>
              <a:endParaRPr lang="cs-CZ">
                <a:solidFill>
                  <a:schemeClr val="tx1"/>
                </a:solidFill>
              </a:endParaRPr>
            </a:p>
          </p:txBody>
        </p:sp>
        <p:sp>
          <p:nvSpPr>
            <p:cNvPr id="54" name="TextovéPole 53">
              <a:extLst>
                <a:ext uri="{FF2B5EF4-FFF2-40B4-BE49-F238E27FC236}">
                  <a16:creationId xmlns:a16="http://schemas.microsoft.com/office/drawing/2014/main" id="{277D46C9-6460-589A-0E8F-357867BC76FC}"/>
                </a:ext>
              </a:extLst>
            </p:cNvPr>
            <p:cNvSpPr txBox="1"/>
            <p:nvPr/>
          </p:nvSpPr>
          <p:spPr>
            <a:xfrm>
              <a:off x="4273358" y="662350"/>
              <a:ext cx="1213042" cy="72782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vert270"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1" kern="1200" dirty="0">
                  <a:solidFill>
                    <a:schemeClr val="tx1"/>
                  </a:solidFill>
                </a:rPr>
                <a:t>Ovlivňuje rychlost datové služby</a:t>
              </a:r>
              <a:endParaRPr lang="en-US" sz="1000" b="1" kern="1200" dirty="0">
                <a:solidFill>
                  <a:schemeClr val="tx1"/>
                </a:solidFill>
              </a:endParaRPr>
            </a:p>
          </p:txBody>
        </p:sp>
      </p:grpSp>
      <p:grpSp>
        <p:nvGrpSpPr>
          <p:cNvPr id="59" name="Skupina 58">
            <a:extLst>
              <a:ext uri="{FF2B5EF4-FFF2-40B4-BE49-F238E27FC236}">
                <a16:creationId xmlns:a16="http://schemas.microsoft.com/office/drawing/2014/main" id="{0F493AFE-D4E4-8231-1295-D778DD49B757}"/>
              </a:ext>
            </a:extLst>
          </p:cNvPr>
          <p:cNvGrpSpPr/>
          <p:nvPr/>
        </p:nvGrpSpPr>
        <p:grpSpPr>
          <a:xfrm>
            <a:off x="4904242" y="3339539"/>
            <a:ext cx="1973820" cy="1125334"/>
            <a:chOff x="4819050" y="117146"/>
            <a:chExt cx="1459501" cy="1023151"/>
          </a:xfrm>
        </p:grpSpPr>
        <p:sp>
          <p:nvSpPr>
            <p:cNvPr id="60" name="Obdélník 59">
              <a:extLst>
                <a:ext uri="{FF2B5EF4-FFF2-40B4-BE49-F238E27FC236}">
                  <a16:creationId xmlns:a16="http://schemas.microsoft.com/office/drawing/2014/main" id="{1ED2728D-9DAD-5F42-74C0-130BCB46663B}"/>
                </a:ext>
              </a:extLst>
            </p:cNvPr>
            <p:cNvSpPr/>
            <p:nvPr/>
          </p:nvSpPr>
          <p:spPr>
            <a:xfrm>
              <a:off x="4819050" y="117146"/>
              <a:ext cx="1459501" cy="1023151"/>
            </a:xfrm>
            <a:prstGeom prst="rect">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cs-CZ" sz="1200"/>
            </a:p>
          </p:txBody>
        </p:sp>
        <p:sp>
          <p:nvSpPr>
            <p:cNvPr id="61" name="TextovéPole 60">
              <a:extLst>
                <a:ext uri="{FF2B5EF4-FFF2-40B4-BE49-F238E27FC236}">
                  <a16:creationId xmlns:a16="http://schemas.microsoft.com/office/drawing/2014/main" id="{8B4E7C04-D559-CCD5-1BFF-F7259A3D4629}"/>
                </a:ext>
              </a:extLst>
            </p:cNvPr>
            <p:cNvSpPr txBox="1"/>
            <p:nvPr/>
          </p:nvSpPr>
          <p:spPr>
            <a:xfrm>
              <a:off x="4819050" y="117146"/>
              <a:ext cx="1459501" cy="10231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200" b="1" kern="1200" dirty="0"/>
                <a:t>Hlasové volání </a:t>
              </a:r>
            </a:p>
            <a:p>
              <a:pPr marL="0" lvl="0" indent="0" algn="ctr" defTabSz="444500">
                <a:lnSpc>
                  <a:spcPct val="90000"/>
                </a:lnSpc>
                <a:spcBef>
                  <a:spcPct val="0"/>
                </a:spcBef>
                <a:spcAft>
                  <a:spcPct val="35000"/>
                </a:spcAft>
                <a:buNone/>
              </a:pPr>
              <a:r>
                <a:rPr lang="cs-CZ" sz="1200" kern="1200" dirty="0"/>
                <a:t>x nativní v mob síti</a:t>
              </a:r>
            </a:p>
            <a:p>
              <a:pPr marL="0" lvl="0" indent="0" algn="ctr" defTabSz="444500">
                <a:lnSpc>
                  <a:spcPct val="90000"/>
                </a:lnSpc>
                <a:spcBef>
                  <a:spcPct val="0"/>
                </a:spcBef>
                <a:spcAft>
                  <a:spcPct val="35000"/>
                </a:spcAft>
                <a:buNone/>
              </a:pPr>
              <a:r>
                <a:rPr lang="cs-CZ" sz="1200" kern="1200" dirty="0"/>
                <a:t>x </a:t>
              </a:r>
              <a:r>
                <a:rPr lang="cs-CZ" sz="1200" kern="1200" dirty="0" err="1"/>
                <a:t>VoLTE</a:t>
              </a:r>
              <a:r>
                <a:rPr lang="cs-CZ" sz="1200" kern="1200" dirty="0"/>
                <a:t> </a:t>
              </a:r>
            </a:p>
            <a:p>
              <a:pPr marL="0" lvl="0" indent="0" algn="ctr" defTabSz="444500">
                <a:lnSpc>
                  <a:spcPct val="90000"/>
                </a:lnSpc>
                <a:spcBef>
                  <a:spcPct val="0"/>
                </a:spcBef>
                <a:spcAft>
                  <a:spcPct val="35000"/>
                </a:spcAft>
                <a:buNone/>
              </a:pPr>
              <a:r>
                <a:rPr lang="cs-CZ" sz="1200" kern="1200" dirty="0"/>
                <a:t>x Vo5G </a:t>
              </a:r>
            </a:p>
            <a:p>
              <a:pPr marL="0" lvl="0" indent="0" algn="ctr" defTabSz="444500">
                <a:lnSpc>
                  <a:spcPct val="90000"/>
                </a:lnSpc>
                <a:spcBef>
                  <a:spcPct val="0"/>
                </a:spcBef>
                <a:spcAft>
                  <a:spcPct val="35000"/>
                </a:spcAft>
                <a:buNone/>
              </a:pPr>
              <a:r>
                <a:rPr lang="cs-CZ" sz="1200" kern="1200" dirty="0"/>
                <a:t>x </a:t>
              </a:r>
              <a:r>
                <a:rPr lang="cs-CZ" sz="1200" kern="1200" dirty="0" err="1"/>
                <a:t>VoWiFi</a:t>
              </a:r>
              <a:endParaRPr lang="en-US" sz="1200" kern="1200" dirty="0"/>
            </a:p>
          </p:txBody>
        </p:sp>
      </p:grpSp>
      <p:grpSp>
        <p:nvGrpSpPr>
          <p:cNvPr id="62" name="Skupina 61">
            <a:extLst>
              <a:ext uri="{FF2B5EF4-FFF2-40B4-BE49-F238E27FC236}">
                <a16:creationId xmlns:a16="http://schemas.microsoft.com/office/drawing/2014/main" id="{9A65BD5A-81A0-4962-715C-4916B7C0C6BC}"/>
              </a:ext>
            </a:extLst>
          </p:cNvPr>
          <p:cNvGrpSpPr/>
          <p:nvPr/>
        </p:nvGrpSpPr>
        <p:grpSpPr>
          <a:xfrm>
            <a:off x="7069254" y="3339527"/>
            <a:ext cx="1905226" cy="1111186"/>
            <a:chOff x="6424502" y="65554"/>
            <a:chExt cx="1459501" cy="1126335"/>
          </a:xfrm>
        </p:grpSpPr>
        <p:sp>
          <p:nvSpPr>
            <p:cNvPr id="63" name="Obdélník 62">
              <a:extLst>
                <a:ext uri="{FF2B5EF4-FFF2-40B4-BE49-F238E27FC236}">
                  <a16:creationId xmlns:a16="http://schemas.microsoft.com/office/drawing/2014/main" id="{8244E013-526D-D307-BCA5-92E350BDAF2B}"/>
                </a:ext>
              </a:extLst>
            </p:cNvPr>
            <p:cNvSpPr/>
            <p:nvPr/>
          </p:nvSpPr>
          <p:spPr>
            <a:xfrm>
              <a:off x="6424502" y="65554"/>
              <a:ext cx="1459501" cy="1126335"/>
            </a:xfrm>
            <a:prstGeom prst="rect">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cs-CZ" sz="1200"/>
            </a:p>
          </p:txBody>
        </p:sp>
        <p:sp>
          <p:nvSpPr>
            <p:cNvPr id="64" name="TextovéPole 63">
              <a:extLst>
                <a:ext uri="{FF2B5EF4-FFF2-40B4-BE49-F238E27FC236}">
                  <a16:creationId xmlns:a16="http://schemas.microsoft.com/office/drawing/2014/main" id="{569FC433-4FCF-7E76-5C5C-64B45D433158}"/>
                </a:ext>
              </a:extLst>
            </p:cNvPr>
            <p:cNvSpPr txBox="1"/>
            <p:nvPr/>
          </p:nvSpPr>
          <p:spPr>
            <a:xfrm>
              <a:off x="6424502" y="65554"/>
              <a:ext cx="1459501" cy="11263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200" b="1" kern="1200" dirty="0"/>
                <a:t>Služby </a:t>
              </a:r>
            </a:p>
            <a:p>
              <a:pPr marL="0" lvl="0" indent="0" algn="ctr" defTabSz="444500">
                <a:lnSpc>
                  <a:spcPct val="90000"/>
                </a:lnSpc>
                <a:spcBef>
                  <a:spcPct val="0"/>
                </a:spcBef>
                <a:spcAft>
                  <a:spcPct val="35000"/>
                </a:spcAft>
                <a:buNone/>
              </a:pPr>
              <a:r>
                <a:rPr lang="cs-CZ" sz="1200" kern="1200" dirty="0"/>
                <a:t>x Hlasové </a:t>
              </a:r>
            </a:p>
            <a:p>
              <a:pPr marL="0" lvl="0" indent="0" algn="ctr" defTabSz="444500">
                <a:lnSpc>
                  <a:spcPct val="90000"/>
                </a:lnSpc>
                <a:spcBef>
                  <a:spcPct val="0"/>
                </a:spcBef>
                <a:spcAft>
                  <a:spcPct val="35000"/>
                </a:spcAft>
                <a:buNone/>
              </a:pPr>
              <a:r>
                <a:rPr lang="cs-CZ" sz="1200" kern="1200" dirty="0"/>
                <a:t>x SMS nativní </a:t>
              </a:r>
            </a:p>
            <a:p>
              <a:pPr marL="0" lvl="0" indent="0" algn="ctr" defTabSz="444500">
                <a:lnSpc>
                  <a:spcPct val="90000"/>
                </a:lnSpc>
                <a:spcBef>
                  <a:spcPct val="0"/>
                </a:spcBef>
                <a:spcAft>
                  <a:spcPct val="35000"/>
                </a:spcAft>
                <a:buNone/>
              </a:pPr>
              <a:r>
                <a:rPr lang="cs-CZ" sz="1200" kern="1200" dirty="0"/>
                <a:t>x SMS RCS </a:t>
              </a:r>
            </a:p>
            <a:p>
              <a:pPr marL="0" lvl="0" indent="0" algn="ctr" defTabSz="444500">
                <a:lnSpc>
                  <a:spcPct val="90000"/>
                </a:lnSpc>
                <a:spcBef>
                  <a:spcPct val="0"/>
                </a:spcBef>
                <a:spcAft>
                  <a:spcPct val="35000"/>
                </a:spcAft>
                <a:buNone/>
              </a:pPr>
              <a:r>
                <a:rPr lang="cs-CZ" sz="1200" kern="1200" dirty="0"/>
                <a:t>x Data (LTE a 5G) </a:t>
              </a:r>
              <a:endParaRPr lang="en-US" sz="1200" kern="1200" dirty="0"/>
            </a:p>
          </p:txBody>
        </p:sp>
      </p:grpSp>
      <p:grpSp>
        <p:nvGrpSpPr>
          <p:cNvPr id="71" name="Skupina 70">
            <a:extLst>
              <a:ext uri="{FF2B5EF4-FFF2-40B4-BE49-F238E27FC236}">
                <a16:creationId xmlns:a16="http://schemas.microsoft.com/office/drawing/2014/main" id="{10E04F86-DC62-61CF-2C65-108803517217}"/>
              </a:ext>
            </a:extLst>
          </p:cNvPr>
          <p:cNvGrpSpPr/>
          <p:nvPr/>
        </p:nvGrpSpPr>
        <p:grpSpPr>
          <a:xfrm>
            <a:off x="2810345" y="1932768"/>
            <a:ext cx="1387907" cy="2402697"/>
            <a:chOff x="3213599" y="1551909"/>
            <a:chExt cx="1459501" cy="1143525"/>
          </a:xfrm>
        </p:grpSpPr>
        <p:sp>
          <p:nvSpPr>
            <p:cNvPr id="72" name="Obdélník 71">
              <a:extLst>
                <a:ext uri="{FF2B5EF4-FFF2-40B4-BE49-F238E27FC236}">
                  <a16:creationId xmlns:a16="http://schemas.microsoft.com/office/drawing/2014/main" id="{51350F6A-976B-0721-BF93-4BD80C8BE5D1}"/>
                </a:ext>
              </a:extLst>
            </p:cNvPr>
            <p:cNvSpPr/>
            <p:nvPr/>
          </p:nvSpPr>
          <p:spPr>
            <a:xfrm>
              <a:off x="3213599" y="1551909"/>
              <a:ext cx="1459501" cy="1143525"/>
            </a:xfrm>
            <a:prstGeom prst="rect">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cs-CZ" sz="1200">
                <a:solidFill>
                  <a:schemeClr val="tx1"/>
                </a:solidFill>
              </a:endParaRPr>
            </a:p>
          </p:txBody>
        </p:sp>
        <p:sp>
          <p:nvSpPr>
            <p:cNvPr id="73" name="TextovéPole 72">
              <a:extLst>
                <a:ext uri="{FF2B5EF4-FFF2-40B4-BE49-F238E27FC236}">
                  <a16:creationId xmlns:a16="http://schemas.microsoft.com/office/drawing/2014/main" id="{F7232C56-B7D5-83FB-D82D-2853B4422049}"/>
                </a:ext>
              </a:extLst>
            </p:cNvPr>
            <p:cNvSpPr txBox="1"/>
            <p:nvPr/>
          </p:nvSpPr>
          <p:spPr>
            <a:xfrm>
              <a:off x="3213599" y="1551909"/>
              <a:ext cx="1459501" cy="1143525"/>
            </a:xfrm>
            <a:prstGeom prst="rect">
              <a:avLst/>
            </a:prstGeom>
            <a:solidFill>
              <a:schemeClr val="bg1">
                <a:lumMod val="65000"/>
              </a:schemeClr>
            </a:solidFill>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200" b="1" kern="1200" dirty="0">
                  <a:solidFill>
                    <a:schemeClr val="tx1"/>
                  </a:solidFill>
                </a:rPr>
                <a:t>Způsob analýzy pokrytí </a:t>
              </a:r>
            </a:p>
            <a:p>
              <a:pPr marL="0" lvl="0" indent="0" algn="ctr" defTabSz="444500">
                <a:lnSpc>
                  <a:spcPct val="90000"/>
                </a:lnSpc>
                <a:spcBef>
                  <a:spcPct val="0"/>
                </a:spcBef>
                <a:spcAft>
                  <a:spcPct val="35000"/>
                </a:spcAft>
                <a:buNone/>
              </a:pPr>
              <a:r>
                <a:rPr lang="cs-CZ" sz="1200" b="1" kern="1200" dirty="0">
                  <a:solidFill>
                    <a:schemeClr val="tx1"/>
                  </a:solidFill>
                </a:rPr>
                <a:t>x matematický model </a:t>
              </a:r>
              <a:r>
                <a:rPr lang="cs-CZ" sz="1200" kern="1200" dirty="0">
                  <a:solidFill>
                    <a:schemeClr val="tx1"/>
                  </a:solidFill>
                </a:rPr>
                <a:t>dle </a:t>
              </a:r>
              <a:r>
                <a:rPr lang="cs-CZ" sz="1200" kern="1200" dirty="0" err="1">
                  <a:solidFill>
                    <a:schemeClr val="tx1"/>
                  </a:solidFill>
                </a:rPr>
                <a:t>param</a:t>
              </a:r>
              <a:r>
                <a:rPr lang="cs-CZ" sz="1200" kern="1200" dirty="0">
                  <a:solidFill>
                    <a:schemeClr val="tx1"/>
                  </a:solidFill>
                </a:rPr>
                <a:t>. vysílačů </a:t>
              </a:r>
            </a:p>
            <a:p>
              <a:pPr marL="0" lvl="0" indent="0" algn="ctr" defTabSz="444500">
                <a:lnSpc>
                  <a:spcPct val="90000"/>
                </a:lnSpc>
                <a:spcBef>
                  <a:spcPct val="0"/>
                </a:spcBef>
                <a:spcAft>
                  <a:spcPct val="35000"/>
                </a:spcAft>
                <a:buNone/>
              </a:pPr>
              <a:r>
                <a:rPr lang="cs-CZ" sz="1200" b="1" kern="1200" dirty="0">
                  <a:solidFill>
                    <a:schemeClr val="tx1"/>
                  </a:solidFill>
                </a:rPr>
                <a:t>x měření </a:t>
              </a:r>
              <a:r>
                <a:rPr lang="cs-CZ" sz="1200" kern="1200" dirty="0">
                  <a:solidFill>
                    <a:schemeClr val="tx1"/>
                  </a:solidFill>
                </a:rPr>
                <a:t>na místě</a:t>
              </a:r>
              <a:endParaRPr lang="en-US" sz="1200" kern="1200" dirty="0">
                <a:solidFill>
                  <a:schemeClr val="tx1"/>
                </a:solidFill>
              </a:endParaRPr>
            </a:p>
          </p:txBody>
        </p:sp>
      </p:grpSp>
      <p:grpSp>
        <p:nvGrpSpPr>
          <p:cNvPr id="74" name="Skupina 73">
            <a:extLst>
              <a:ext uri="{FF2B5EF4-FFF2-40B4-BE49-F238E27FC236}">
                <a16:creationId xmlns:a16="http://schemas.microsoft.com/office/drawing/2014/main" id="{5D63A068-127B-A052-4152-C200213515BA}"/>
              </a:ext>
            </a:extLst>
          </p:cNvPr>
          <p:cNvGrpSpPr/>
          <p:nvPr/>
        </p:nvGrpSpPr>
        <p:grpSpPr>
          <a:xfrm>
            <a:off x="7501574" y="510540"/>
            <a:ext cx="1512886" cy="1150672"/>
            <a:chOff x="4819050" y="1543314"/>
            <a:chExt cx="1459501" cy="1160715"/>
          </a:xfrm>
          <a:solidFill>
            <a:schemeClr val="bg1">
              <a:lumMod val="75000"/>
            </a:schemeClr>
          </a:solidFill>
        </p:grpSpPr>
        <p:sp>
          <p:nvSpPr>
            <p:cNvPr id="75" name="Obdélník 74">
              <a:extLst>
                <a:ext uri="{FF2B5EF4-FFF2-40B4-BE49-F238E27FC236}">
                  <a16:creationId xmlns:a16="http://schemas.microsoft.com/office/drawing/2014/main" id="{7B0344B6-8FFC-2D9D-D2DB-0112A7A21815}"/>
                </a:ext>
              </a:extLst>
            </p:cNvPr>
            <p:cNvSpPr/>
            <p:nvPr/>
          </p:nvSpPr>
          <p:spPr>
            <a:xfrm>
              <a:off x="4819050" y="1543314"/>
              <a:ext cx="1459501" cy="1160715"/>
            </a:xfrm>
            <a:prstGeom prst="rect">
              <a:avLst/>
            </a:prstGeom>
            <a:grp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cs-CZ" sz="1200">
                <a:solidFill>
                  <a:schemeClr val="tx1"/>
                </a:solidFill>
              </a:endParaRPr>
            </a:p>
          </p:txBody>
        </p:sp>
        <p:sp>
          <p:nvSpPr>
            <p:cNvPr id="76" name="TextovéPole 75">
              <a:extLst>
                <a:ext uri="{FF2B5EF4-FFF2-40B4-BE49-F238E27FC236}">
                  <a16:creationId xmlns:a16="http://schemas.microsoft.com/office/drawing/2014/main" id="{6E317C59-2449-C681-EBC1-4AF405F06703}"/>
                </a:ext>
              </a:extLst>
            </p:cNvPr>
            <p:cNvSpPr txBox="1"/>
            <p:nvPr/>
          </p:nvSpPr>
          <p:spPr>
            <a:xfrm>
              <a:off x="4819050" y="1543314"/>
              <a:ext cx="1459501" cy="116071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200" b="1" kern="1200" dirty="0">
                  <a:solidFill>
                    <a:schemeClr val="tx1"/>
                  </a:solidFill>
                </a:rPr>
                <a:t>Dostupnost tísňových volání </a:t>
              </a:r>
            </a:p>
            <a:p>
              <a:pPr marL="0" lvl="0" indent="0" algn="ctr" defTabSz="444500">
                <a:lnSpc>
                  <a:spcPct val="90000"/>
                </a:lnSpc>
                <a:spcBef>
                  <a:spcPct val="0"/>
                </a:spcBef>
                <a:spcAft>
                  <a:spcPct val="35000"/>
                </a:spcAft>
                <a:buNone/>
              </a:pPr>
              <a:r>
                <a:rPr lang="cs-CZ" sz="1200" kern="1200" dirty="0">
                  <a:solidFill>
                    <a:schemeClr val="tx1"/>
                  </a:solidFill>
                </a:rPr>
                <a:t>x 112 </a:t>
              </a:r>
            </a:p>
            <a:p>
              <a:pPr marL="0" lvl="0" indent="0" algn="ctr" defTabSz="444500">
                <a:lnSpc>
                  <a:spcPct val="90000"/>
                </a:lnSpc>
                <a:spcBef>
                  <a:spcPct val="0"/>
                </a:spcBef>
                <a:spcAft>
                  <a:spcPct val="35000"/>
                </a:spcAft>
                <a:buNone/>
              </a:pPr>
              <a:r>
                <a:rPr lang="cs-CZ" sz="1200" kern="1200" dirty="0">
                  <a:solidFill>
                    <a:schemeClr val="tx1"/>
                  </a:solidFill>
                </a:rPr>
                <a:t>x 150+155+158</a:t>
              </a:r>
              <a:endParaRPr lang="en-US" sz="1200" kern="1200" dirty="0">
                <a:solidFill>
                  <a:schemeClr val="tx1"/>
                </a:solidFill>
              </a:endParaRPr>
            </a:p>
          </p:txBody>
        </p:sp>
      </p:grpSp>
      <p:grpSp>
        <p:nvGrpSpPr>
          <p:cNvPr id="77" name="Skupina 76">
            <a:extLst>
              <a:ext uri="{FF2B5EF4-FFF2-40B4-BE49-F238E27FC236}">
                <a16:creationId xmlns:a16="http://schemas.microsoft.com/office/drawing/2014/main" id="{DCBAEE4F-33D7-6D53-A95C-E1E986378683}"/>
              </a:ext>
            </a:extLst>
          </p:cNvPr>
          <p:cNvGrpSpPr/>
          <p:nvPr/>
        </p:nvGrpSpPr>
        <p:grpSpPr>
          <a:xfrm>
            <a:off x="4898348" y="1819746"/>
            <a:ext cx="2028798" cy="1437337"/>
            <a:chOff x="6424502" y="1337838"/>
            <a:chExt cx="1495687" cy="1571665"/>
          </a:xfrm>
        </p:grpSpPr>
        <p:sp>
          <p:nvSpPr>
            <p:cNvPr id="78" name="Obdélník 77">
              <a:extLst>
                <a:ext uri="{FF2B5EF4-FFF2-40B4-BE49-F238E27FC236}">
                  <a16:creationId xmlns:a16="http://schemas.microsoft.com/office/drawing/2014/main" id="{EC57CABB-8F50-193A-E507-66C60CAC394C}"/>
                </a:ext>
              </a:extLst>
            </p:cNvPr>
            <p:cNvSpPr/>
            <p:nvPr/>
          </p:nvSpPr>
          <p:spPr>
            <a:xfrm>
              <a:off x="6424502" y="1337839"/>
              <a:ext cx="1459501" cy="1571664"/>
            </a:xfrm>
            <a:prstGeom prst="rect">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cs-CZ" sz="1200"/>
            </a:p>
          </p:txBody>
        </p:sp>
        <p:sp>
          <p:nvSpPr>
            <p:cNvPr id="79" name="TextovéPole 78">
              <a:extLst>
                <a:ext uri="{FF2B5EF4-FFF2-40B4-BE49-F238E27FC236}">
                  <a16:creationId xmlns:a16="http://schemas.microsoft.com/office/drawing/2014/main" id="{BAF9A94A-EB23-02DA-97F2-28FD429296EA}"/>
                </a:ext>
              </a:extLst>
            </p:cNvPr>
            <p:cNvSpPr txBox="1"/>
            <p:nvPr/>
          </p:nvSpPr>
          <p:spPr>
            <a:xfrm>
              <a:off x="6460688" y="1337838"/>
              <a:ext cx="1459501" cy="15716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200" b="1" dirty="0"/>
                <a:t>Ne všechny t</a:t>
              </a:r>
              <a:r>
                <a:rPr lang="cs-CZ" sz="1200" b="1" kern="1200" dirty="0"/>
                <a:t>ypy mobilních telefonů mají umí všechny</a:t>
              </a:r>
            </a:p>
            <a:p>
              <a:pPr marL="0" lvl="0" indent="0" algn="ctr" defTabSz="444500">
                <a:lnSpc>
                  <a:spcPct val="90000"/>
                </a:lnSpc>
                <a:spcBef>
                  <a:spcPct val="0"/>
                </a:spcBef>
                <a:spcAft>
                  <a:spcPct val="35000"/>
                </a:spcAft>
                <a:buNone/>
              </a:pPr>
              <a:r>
                <a:rPr lang="cs-CZ" sz="1200" b="1" kern="1200" dirty="0"/>
                <a:t>  </a:t>
              </a:r>
              <a:r>
                <a:rPr lang="cs-CZ" sz="1200" kern="1200" dirty="0"/>
                <a:t>x technologi</a:t>
              </a:r>
              <a:r>
                <a:rPr lang="cs-CZ" sz="1200" dirty="0"/>
                <a:t>e</a:t>
              </a:r>
              <a:endParaRPr lang="cs-CZ" sz="1200" kern="1200" dirty="0"/>
            </a:p>
            <a:p>
              <a:pPr marL="0" lvl="0" indent="0" algn="ctr" defTabSz="444500">
                <a:lnSpc>
                  <a:spcPct val="90000"/>
                </a:lnSpc>
                <a:spcBef>
                  <a:spcPct val="0"/>
                </a:spcBef>
                <a:spcAft>
                  <a:spcPct val="35000"/>
                </a:spcAft>
                <a:buNone/>
              </a:pPr>
              <a:r>
                <a:rPr lang="cs-CZ" sz="1200" kern="1200" dirty="0"/>
                <a:t>x frekvencí</a:t>
              </a:r>
            </a:p>
            <a:p>
              <a:pPr marL="0" lvl="0" indent="0" algn="ctr" defTabSz="444500">
                <a:lnSpc>
                  <a:spcPct val="90000"/>
                </a:lnSpc>
                <a:spcBef>
                  <a:spcPct val="0"/>
                </a:spcBef>
                <a:spcAft>
                  <a:spcPct val="35000"/>
                </a:spcAft>
                <a:buNone/>
              </a:pPr>
              <a:r>
                <a:rPr lang="cs-CZ" sz="1200" kern="1200" dirty="0"/>
                <a:t>x hlasové služby</a:t>
              </a:r>
            </a:p>
            <a:p>
              <a:pPr marL="0" lvl="0" indent="0" algn="ctr" defTabSz="444500">
                <a:lnSpc>
                  <a:spcPct val="90000"/>
                </a:lnSpc>
                <a:spcBef>
                  <a:spcPct val="0"/>
                </a:spcBef>
                <a:spcAft>
                  <a:spcPct val="35000"/>
                </a:spcAft>
                <a:buNone/>
              </a:pPr>
              <a:r>
                <a:rPr lang="cs-CZ" sz="1200" kern="1200" dirty="0"/>
                <a:t>x citlivostí</a:t>
              </a:r>
              <a:endParaRPr lang="en-US" sz="1200" kern="1200" dirty="0"/>
            </a:p>
          </p:txBody>
        </p:sp>
      </p:grpSp>
      <p:grpSp>
        <p:nvGrpSpPr>
          <p:cNvPr id="80" name="Skupina 79">
            <a:extLst>
              <a:ext uri="{FF2B5EF4-FFF2-40B4-BE49-F238E27FC236}">
                <a16:creationId xmlns:a16="http://schemas.microsoft.com/office/drawing/2014/main" id="{19F809BB-6849-C8D2-60E9-5CEB52A1C60B}"/>
              </a:ext>
            </a:extLst>
          </p:cNvPr>
          <p:cNvGrpSpPr/>
          <p:nvPr/>
        </p:nvGrpSpPr>
        <p:grpSpPr>
          <a:xfrm>
            <a:off x="7009962" y="1819049"/>
            <a:ext cx="1979714" cy="1437336"/>
            <a:chOff x="2695" y="1541628"/>
            <a:chExt cx="1459501" cy="1164086"/>
          </a:xfrm>
        </p:grpSpPr>
        <p:sp>
          <p:nvSpPr>
            <p:cNvPr id="81" name="Obdélník 80">
              <a:extLst>
                <a:ext uri="{FF2B5EF4-FFF2-40B4-BE49-F238E27FC236}">
                  <a16:creationId xmlns:a16="http://schemas.microsoft.com/office/drawing/2014/main" id="{51D771F6-52EC-3175-D430-55037D8204D4}"/>
                </a:ext>
              </a:extLst>
            </p:cNvPr>
            <p:cNvSpPr/>
            <p:nvPr/>
          </p:nvSpPr>
          <p:spPr>
            <a:xfrm>
              <a:off x="2695" y="1541628"/>
              <a:ext cx="1459501" cy="1164086"/>
            </a:xfrm>
            <a:prstGeom prst="rect">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cs-CZ" sz="1100"/>
            </a:p>
          </p:txBody>
        </p:sp>
        <p:sp>
          <p:nvSpPr>
            <p:cNvPr id="82" name="TextovéPole 81">
              <a:extLst>
                <a:ext uri="{FF2B5EF4-FFF2-40B4-BE49-F238E27FC236}">
                  <a16:creationId xmlns:a16="http://schemas.microsoft.com/office/drawing/2014/main" id="{00D7674B-0646-2385-B1C1-665E250A6526}"/>
                </a:ext>
              </a:extLst>
            </p:cNvPr>
            <p:cNvSpPr txBox="1"/>
            <p:nvPr/>
          </p:nvSpPr>
          <p:spPr>
            <a:xfrm>
              <a:off x="2695" y="1541628"/>
              <a:ext cx="1459501" cy="11640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100" b="1" kern="1200" dirty="0"/>
                <a:t>Využití mobilní sítě </a:t>
              </a:r>
            </a:p>
            <a:p>
              <a:pPr marL="0" lvl="0" indent="0" algn="ctr" defTabSz="444500">
                <a:lnSpc>
                  <a:spcPct val="90000"/>
                </a:lnSpc>
                <a:spcBef>
                  <a:spcPct val="0"/>
                </a:spcBef>
                <a:spcAft>
                  <a:spcPct val="35000"/>
                </a:spcAft>
                <a:buNone/>
              </a:pPr>
              <a:r>
                <a:rPr lang="cs-CZ" sz="1100" b="0" kern="1200" dirty="0"/>
                <a:t>x</a:t>
              </a:r>
              <a:r>
                <a:rPr lang="cs-CZ" sz="1100" b="1" kern="1200" dirty="0"/>
                <a:t> </a:t>
              </a:r>
              <a:r>
                <a:rPr lang="cs-CZ" sz="1100" kern="1200" dirty="0"/>
                <a:t>Mobilní služba </a:t>
              </a:r>
            </a:p>
            <a:p>
              <a:pPr marL="0" lvl="0" indent="0" algn="ctr" defTabSz="444500">
                <a:lnSpc>
                  <a:spcPct val="90000"/>
                </a:lnSpc>
                <a:spcBef>
                  <a:spcPct val="0"/>
                </a:spcBef>
                <a:spcAft>
                  <a:spcPct val="35000"/>
                </a:spcAft>
                <a:buNone/>
              </a:pPr>
              <a:r>
                <a:rPr lang="cs-CZ" sz="1100" kern="1200" dirty="0"/>
                <a:t>x Datová služby v pevném místě s využitím mobilní technologie</a:t>
              </a:r>
              <a:endParaRPr lang="en-US" sz="1100" kern="1200" dirty="0"/>
            </a:p>
          </p:txBody>
        </p:sp>
      </p:grpSp>
      <p:pic>
        <p:nvPicPr>
          <p:cNvPr id="95" name="Grafický objekt 94" descr="Chytrý telefon se souvislou výplní">
            <a:extLst>
              <a:ext uri="{FF2B5EF4-FFF2-40B4-BE49-F238E27FC236}">
                <a16:creationId xmlns:a16="http://schemas.microsoft.com/office/drawing/2014/main" id="{35218BCE-73B7-CC7C-67AF-B64FA9B4904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854538" y="1295996"/>
            <a:ext cx="604501" cy="604501"/>
          </a:xfrm>
          <a:prstGeom prst="rect">
            <a:avLst/>
          </a:prstGeom>
        </p:spPr>
      </p:pic>
      <p:pic>
        <p:nvPicPr>
          <p:cNvPr id="97" name="Grafický objekt 96" descr="Vysílač mobilní sítě se souvislou výplní">
            <a:extLst>
              <a:ext uri="{FF2B5EF4-FFF2-40B4-BE49-F238E27FC236}">
                <a16:creationId xmlns:a16="http://schemas.microsoft.com/office/drawing/2014/main" id="{1C8E9384-F851-6A24-5A32-EEFA5CA6D87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58357" y="1282442"/>
            <a:ext cx="650386" cy="650386"/>
          </a:xfrm>
          <a:prstGeom prst="rect">
            <a:avLst/>
          </a:prstGeom>
        </p:spPr>
      </p:pic>
      <p:pic>
        <p:nvPicPr>
          <p:cNvPr id="101" name="Grafický objekt 100" descr="Ukazatel se souvislou výplní">
            <a:extLst>
              <a:ext uri="{FF2B5EF4-FFF2-40B4-BE49-F238E27FC236}">
                <a16:creationId xmlns:a16="http://schemas.microsoft.com/office/drawing/2014/main" id="{F8550279-18FE-CE00-8153-E03D46B9420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98947" y="1264338"/>
            <a:ext cx="650387" cy="650387"/>
          </a:xfrm>
          <a:prstGeom prst="rect">
            <a:avLst/>
          </a:prstGeom>
        </p:spPr>
      </p:pic>
      <p:grpSp>
        <p:nvGrpSpPr>
          <p:cNvPr id="68" name="Skupina 67">
            <a:extLst>
              <a:ext uri="{FF2B5EF4-FFF2-40B4-BE49-F238E27FC236}">
                <a16:creationId xmlns:a16="http://schemas.microsoft.com/office/drawing/2014/main" id="{405F524E-2EC3-8CE9-CFA5-8712A3B60938}"/>
              </a:ext>
            </a:extLst>
          </p:cNvPr>
          <p:cNvGrpSpPr/>
          <p:nvPr/>
        </p:nvGrpSpPr>
        <p:grpSpPr>
          <a:xfrm>
            <a:off x="3027475" y="3820981"/>
            <a:ext cx="1459501" cy="676130"/>
            <a:chOff x="1608147" y="1569099"/>
            <a:chExt cx="1459501" cy="1109145"/>
          </a:xfrm>
        </p:grpSpPr>
        <p:sp>
          <p:nvSpPr>
            <p:cNvPr id="69" name="Obdélník 68">
              <a:extLst>
                <a:ext uri="{FF2B5EF4-FFF2-40B4-BE49-F238E27FC236}">
                  <a16:creationId xmlns:a16="http://schemas.microsoft.com/office/drawing/2014/main" id="{407249BB-FB67-14E9-D463-5EE7AC9D5F34}"/>
                </a:ext>
              </a:extLst>
            </p:cNvPr>
            <p:cNvSpPr/>
            <p:nvPr/>
          </p:nvSpPr>
          <p:spPr>
            <a:xfrm>
              <a:off x="1608147" y="1569099"/>
              <a:ext cx="1459501" cy="1109145"/>
            </a:xfrm>
            <a:prstGeom prst="rect">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cs-CZ" sz="1200"/>
            </a:p>
          </p:txBody>
        </p:sp>
        <p:sp>
          <p:nvSpPr>
            <p:cNvPr id="70" name="TextovéPole 69">
              <a:extLst>
                <a:ext uri="{FF2B5EF4-FFF2-40B4-BE49-F238E27FC236}">
                  <a16:creationId xmlns:a16="http://schemas.microsoft.com/office/drawing/2014/main" id="{7E61D55F-CF28-B6EC-D6F4-71180BA15C9A}"/>
                </a:ext>
              </a:extLst>
            </p:cNvPr>
            <p:cNvSpPr txBox="1"/>
            <p:nvPr/>
          </p:nvSpPr>
          <p:spPr>
            <a:xfrm>
              <a:off x="1608147" y="1569099"/>
              <a:ext cx="1459501" cy="11091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200" b="1" kern="1200" dirty="0"/>
                <a:t>Typ pokrytí </a:t>
              </a:r>
            </a:p>
            <a:p>
              <a:pPr marL="0" lvl="0" indent="0" algn="ctr" defTabSz="444500">
                <a:lnSpc>
                  <a:spcPct val="90000"/>
                </a:lnSpc>
                <a:spcBef>
                  <a:spcPct val="0"/>
                </a:spcBef>
                <a:spcAft>
                  <a:spcPct val="35000"/>
                </a:spcAft>
                <a:buNone/>
              </a:pPr>
              <a:r>
                <a:rPr lang="cs-CZ" sz="1200" kern="1200" dirty="0"/>
                <a:t>x Indoor </a:t>
              </a:r>
            </a:p>
            <a:p>
              <a:pPr marL="0" lvl="0" indent="0" algn="ctr" defTabSz="444500">
                <a:lnSpc>
                  <a:spcPct val="90000"/>
                </a:lnSpc>
                <a:spcBef>
                  <a:spcPct val="0"/>
                </a:spcBef>
                <a:spcAft>
                  <a:spcPct val="35000"/>
                </a:spcAft>
                <a:buNone/>
              </a:pPr>
              <a:r>
                <a:rPr lang="cs-CZ" sz="1200" kern="1200" dirty="0"/>
                <a:t>x Outdoor</a:t>
              </a:r>
              <a:endParaRPr lang="en-US" sz="1200" kern="1200" dirty="0"/>
            </a:p>
          </p:txBody>
        </p:sp>
      </p:grpSp>
      <p:sp>
        <p:nvSpPr>
          <p:cNvPr id="2" name="TextovéPole 1">
            <a:extLst>
              <a:ext uri="{FF2B5EF4-FFF2-40B4-BE49-F238E27FC236}">
                <a16:creationId xmlns:a16="http://schemas.microsoft.com/office/drawing/2014/main" id="{BED3E8AC-507E-A8C8-BD96-ADB0D811BF4A}"/>
              </a:ext>
            </a:extLst>
          </p:cNvPr>
          <p:cNvSpPr txBox="1"/>
          <p:nvPr/>
        </p:nvSpPr>
        <p:spPr>
          <a:xfrm>
            <a:off x="5351962" y="1337805"/>
            <a:ext cx="1327608" cy="261610"/>
          </a:xfrm>
          <a:prstGeom prst="rect">
            <a:avLst/>
          </a:prstGeom>
          <a:noFill/>
        </p:spPr>
        <p:txBody>
          <a:bodyPr wrap="none" rtlCol="0">
            <a:spAutoFit/>
          </a:bodyPr>
          <a:lstStyle/>
          <a:p>
            <a:r>
              <a:rPr lang="cs-CZ" sz="1100" b="1" i="1" dirty="0">
                <a:solidFill>
                  <a:srgbClr val="FF0000"/>
                </a:solidFill>
              </a:rPr>
              <a:t>v rukou uživatele</a:t>
            </a:r>
          </a:p>
        </p:txBody>
      </p:sp>
    </p:spTree>
    <p:extLst>
      <p:ext uri="{BB962C8B-B14F-4D97-AF65-F5344CB8AC3E}">
        <p14:creationId xmlns:p14="http://schemas.microsoft.com/office/powerpoint/2010/main" val="330609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animBg="1"/>
      <p:bldP spid="104" grpId="0" animBg="1"/>
      <p:bldP spid="25"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5E3CF-44C5-5368-E2DD-4ECECBD97155}"/>
            </a:ext>
          </a:extLst>
        </p:cNvPr>
        <p:cNvGrpSpPr/>
        <p:nvPr/>
      </p:nvGrpSpPr>
      <p:grpSpPr>
        <a:xfrm>
          <a:off x="0" y="0"/>
          <a:ext cx="0" cy="0"/>
          <a:chOff x="0" y="0"/>
          <a:chExt cx="0" cy="0"/>
        </a:xfrm>
      </p:grpSpPr>
      <p:sp>
        <p:nvSpPr>
          <p:cNvPr id="2" name="Zástupný obsah 1">
            <a:extLst>
              <a:ext uri="{FF2B5EF4-FFF2-40B4-BE49-F238E27FC236}">
                <a16:creationId xmlns:a16="http://schemas.microsoft.com/office/drawing/2014/main" id="{E081C90C-4C5B-5E6F-5C0A-1B4A8056E69A}"/>
              </a:ext>
            </a:extLst>
          </p:cNvPr>
          <p:cNvSpPr>
            <a:spLocks noGrp="1"/>
          </p:cNvSpPr>
          <p:nvPr>
            <p:ph idx="1"/>
          </p:nvPr>
        </p:nvSpPr>
        <p:spPr>
          <a:xfrm>
            <a:off x="607695" y="1526905"/>
            <a:ext cx="8444649" cy="3047239"/>
          </a:xfrm>
        </p:spPr>
        <p:txBody>
          <a:bodyPr>
            <a:normAutofit/>
          </a:bodyPr>
          <a:lstStyle/>
          <a:p>
            <a:endParaRPr lang="cs-CZ" sz="2400" dirty="0">
              <a:solidFill>
                <a:srgbClr val="3D3D3D"/>
              </a:solidFill>
              <a:latin typeface="Arial" panose="020B0604020202020204" pitchFamily="34" charset="0"/>
            </a:endParaRPr>
          </a:p>
          <a:p>
            <a:endParaRPr lang="cs-CZ" dirty="0"/>
          </a:p>
          <a:p>
            <a:endParaRPr lang="cs-CZ" dirty="0"/>
          </a:p>
          <a:p>
            <a:endParaRPr lang="cs-CZ" dirty="0"/>
          </a:p>
          <a:p>
            <a:endParaRPr lang="cs-CZ" dirty="0"/>
          </a:p>
        </p:txBody>
      </p:sp>
      <p:sp>
        <p:nvSpPr>
          <p:cNvPr id="4" name="Nadpis 3">
            <a:extLst>
              <a:ext uri="{FF2B5EF4-FFF2-40B4-BE49-F238E27FC236}">
                <a16:creationId xmlns:a16="http://schemas.microsoft.com/office/drawing/2014/main" id="{82AF13D8-23EF-DF91-8CDE-C72386023121}"/>
              </a:ext>
            </a:extLst>
          </p:cNvPr>
          <p:cNvSpPr>
            <a:spLocks noGrp="1"/>
          </p:cNvSpPr>
          <p:nvPr>
            <p:ph type="title"/>
          </p:nvPr>
        </p:nvSpPr>
        <p:spPr/>
        <p:txBody>
          <a:bodyPr>
            <a:normAutofit/>
          </a:bodyPr>
          <a:lstStyle/>
          <a:p>
            <a:pPr algn="ctr"/>
            <a:r>
              <a:rPr lang="cs-CZ" dirty="0"/>
              <a:t>Mobilní pokrytí  - Jak jsme na tom?</a:t>
            </a:r>
            <a:br>
              <a:rPr lang="cs-CZ" dirty="0"/>
            </a:br>
            <a:r>
              <a:rPr lang="cs-CZ" sz="1600" i="1" dirty="0"/>
              <a:t>kraj: </a:t>
            </a:r>
            <a:r>
              <a:rPr lang="cs-CZ" sz="1600" i="1" dirty="0" err="1"/>
              <a:t>xxxxxxx</a:t>
            </a:r>
            <a:r>
              <a:rPr lang="cs-CZ" sz="1600" i="1" dirty="0"/>
              <a:t> , okres: </a:t>
            </a:r>
            <a:r>
              <a:rPr lang="cs-CZ" sz="1600" i="1" dirty="0" err="1"/>
              <a:t>xxxxx</a:t>
            </a:r>
            <a:r>
              <a:rPr lang="cs-CZ" sz="1600" i="1" dirty="0"/>
              <a:t>.</a:t>
            </a:r>
            <a:endParaRPr lang="cs-CZ" sz="2000" i="1" dirty="0"/>
          </a:p>
        </p:txBody>
      </p:sp>
      <p:sp>
        <p:nvSpPr>
          <p:cNvPr id="5" name="Zástupný symbol pro číslo snímku 4">
            <a:extLst>
              <a:ext uri="{FF2B5EF4-FFF2-40B4-BE49-F238E27FC236}">
                <a16:creationId xmlns:a16="http://schemas.microsoft.com/office/drawing/2014/main" id="{E9F76B31-1B42-C2B0-71EB-BE93607DD2F9}"/>
              </a:ext>
            </a:extLst>
          </p:cNvPr>
          <p:cNvSpPr>
            <a:spLocks noGrp="1"/>
          </p:cNvSpPr>
          <p:nvPr>
            <p:ph type="sldNum" sz="quarter" idx="12"/>
          </p:nvPr>
        </p:nvSpPr>
        <p:spPr/>
        <p:txBody>
          <a:bodyPr/>
          <a:lstStyle/>
          <a:p>
            <a:fld id="{F1B53376-7BDC-4344-8612-6E595346C041}" type="slidenum">
              <a:rPr lang="en-GB" smtClean="0"/>
              <a:pPr/>
              <a:t>21</a:t>
            </a:fld>
            <a:endParaRPr lang="en-GB" dirty="0"/>
          </a:p>
        </p:txBody>
      </p:sp>
      <p:sp>
        <p:nvSpPr>
          <p:cNvPr id="3" name="Vývojový diagram: předdefinovaný postup 2">
            <a:extLst>
              <a:ext uri="{FF2B5EF4-FFF2-40B4-BE49-F238E27FC236}">
                <a16:creationId xmlns:a16="http://schemas.microsoft.com/office/drawing/2014/main" id="{75E5A3D0-8A2C-AECF-0404-82C9658D439E}"/>
              </a:ext>
            </a:extLst>
          </p:cNvPr>
          <p:cNvSpPr/>
          <p:nvPr/>
        </p:nvSpPr>
        <p:spPr>
          <a:xfrm>
            <a:off x="2321576" y="1366663"/>
            <a:ext cx="4159885" cy="584058"/>
          </a:xfrm>
          <a:prstGeom prst="flowChartPredefinedProcess">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cs-CZ" sz="1200" kern="100" dirty="0">
                <a:effectLst/>
                <a:ea typeface="Aptos" panose="020B0004020202020204" pitchFamily="34" charset="0"/>
                <a:cs typeface="Times New Roman" panose="02020603050405020304" pitchFamily="18" charset="0"/>
              </a:rPr>
              <a:t>Samosprávami identifikováno </a:t>
            </a:r>
          </a:p>
          <a:p>
            <a:pPr algn="ctr">
              <a:lnSpc>
                <a:spcPct val="115000"/>
              </a:lnSpc>
              <a:spcAft>
                <a:spcPts val="800"/>
              </a:spcAft>
            </a:pPr>
            <a:r>
              <a:rPr lang="cs-CZ" sz="1400" b="1" kern="100" dirty="0">
                <a:effectLst/>
                <a:ea typeface="Aptos" panose="020B0004020202020204" pitchFamily="34" charset="0"/>
                <a:cs typeface="Times New Roman" panose="02020603050405020304" pitchFamily="18" charset="0"/>
              </a:rPr>
              <a:t>63 lokalit </a:t>
            </a:r>
            <a:r>
              <a:rPr lang="cs-CZ" sz="1400" kern="100" dirty="0">
                <a:effectLst/>
                <a:ea typeface="Aptos" panose="020B0004020202020204" pitchFamily="34" charset="0"/>
                <a:cs typeface="Times New Roman" panose="02020603050405020304" pitchFamily="18" charset="0"/>
              </a:rPr>
              <a:t>se špatným pokrytím</a:t>
            </a:r>
          </a:p>
        </p:txBody>
      </p:sp>
      <p:sp>
        <p:nvSpPr>
          <p:cNvPr id="7" name="Vývojový diagram: předdefinovaný postup 6">
            <a:extLst>
              <a:ext uri="{FF2B5EF4-FFF2-40B4-BE49-F238E27FC236}">
                <a16:creationId xmlns:a16="http://schemas.microsoft.com/office/drawing/2014/main" id="{CD8D16EE-23B1-2D92-5D5D-4BA6D90634A4}"/>
              </a:ext>
            </a:extLst>
          </p:cNvPr>
          <p:cNvSpPr/>
          <p:nvPr/>
        </p:nvSpPr>
        <p:spPr>
          <a:xfrm>
            <a:off x="607695" y="2052764"/>
            <a:ext cx="2556063" cy="528130"/>
          </a:xfrm>
          <a:prstGeom prst="flowChartPredefinedProcess">
            <a:avLst/>
          </a:prstGeom>
          <a:solidFill>
            <a:srgbClr val="C8FCC9"/>
          </a:solid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cs-CZ" sz="1100" b="1" kern="100" dirty="0">
                <a:effectLst/>
                <a:ea typeface="Aptos" panose="020B0004020202020204" pitchFamily="34" charset="0"/>
                <a:cs typeface="Times New Roman" panose="02020603050405020304" pitchFamily="18" charset="0"/>
              </a:rPr>
              <a:t>30 lokalit </a:t>
            </a:r>
            <a:r>
              <a:rPr lang="cs-CZ" sz="1100" kern="100" dirty="0">
                <a:effectLst/>
                <a:ea typeface="Aptos" panose="020B0004020202020204" pitchFamily="34" charset="0"/>
                <a:cs typeface="Times New Roman" panose="02020603050405020304" pitchFamily="18" charset="0"/>
              </a:rPr>
              <a:t>již má řešení</a:t>
            </a:r>
            <a:endParaRPr lang="cs-CZ" sz="1200" kern="100" dirty="0">
              <a:effectLst/>
              <a:ea typeface="Aptos" panose="020B0004020202020204" pitchFamily="34" charset="0"/>
              <a:cs typeface="Times New Roman" panose="02020603050405020304" pitchFamily="18" charset="0"/>
            </a:endParaRPr>
          </a:p>
        </p:txBody>
      </p:sp>
      <p:sp>
        <p:nvSpPr>
          <p:cNvPr id="9" name="Vývojový diagram: předdefinovaný postup 8">
            <a:extLst>
              <a:ext uri="{FF2B5EF4-FFF2-40B4-BE49-F238E27FC236}">
                <a16:creationId xmlns:a16="http://schemas.microsoft.com/office/drawing/2014/main" id="{3E0EEFEC-76D5-9618-83D1-1CF542ED4ACF}"/>
              </a:ext>
            </a:extLst>
          </p:cNvPr>
          <p:cNvSpPr/>
          <p:nvPr/>
        </p:nvSpPr>
        <p:spPr>
          <a:xfrm>
            <a:off x="4605456" y="1998250"/>
            <a:ext cx="4271843" cy="528130"/>
          </a:xfrm>
          <a:prstGeom prst="flowChartPredefinedProcess">
            <a:avLst/>
          </a:prstGeom>
          <a:solidFill>
            <a:srgbClr val="F4D0D3"/>
          </a:solid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cs-CZ" sz="1100" b="1" kern="100" dirty="0">
                <a:effectLst/>
                <a:ea typeface="Aptos" panose="020B0004020202020204" pitchFamily="34" charset="0"/>
                <a:cs typeface="Times New Roman" panose="02020603050405020304" pitchFamily="18" charset="0"/>
              </a:rPr>
              <a:t>33 lokalit </a:t>
            </a:r>
            <a:r>
              <a:rPr lang="cs-CZ" sz="1100" kern="100" dirty="0">
                <a:effectLst/>
                <a:ea typeface="Aptos" panose="020B0004020202020204" pitchFamily="34" charset="0"/>
                <a:cs typeface="Times New Roman" panose="02020603050405020304" pitchFamily="18" charset="0"/>
              </a:rPr>
              <a:t>nutná detailní analýza</a:t>
            </a:r>
            <a:endParaRPr lang="cs-CZ" sz="1200" kern="100" dirty="0">
              <a:effectLst/>
              <a:ea typeface="Aptos" panose="020B0004020202020204" pitchFamily="34" charset="0"/>
              <a:cs typeface="Times New Roman" panose="02020603050405020304" pitchFamily="18" charset="0"/>
            </a:endParaRPr>
          </a:p>
        </p:txBody>
      </p:sp>
      <p:sp>
        <p:nvSpPr>
          <p:cNvPr id="13" name="Vývojový diagram: dokument 12">
            <a:extLst>
              <a:ext uri="{FF2B5EF4-FFF2-40B4-BE49-F238E27FC236}">
                <a16:creationId xmlns:a16="http://schemas.microsoft.com/office/drawing/2014/main" id="{E9091AFC-370E-2F9B-A06E-65A6496833E2}"/>
              </a:ext>
            </a:extLst>
          </p:cNvPr>
          <p:cNvSpPr/>
          <p:nvPr/>
        </p:nvSpPr>
        <p:spPr>
          <a:xfrm>
            <a:off x="7158803" y="2505919"/>
            <a:ext cx="1718496" cy="528130"/>
          </a:xfrm>
          <a:prstGeom prst="flowChartDocument">
            <a:avLst/>
          </a:prstGeom>
          <a:solidFill>
            <a:srgbClr val="F4D0D3">
              <a:alpha val="49000"/>
            </a:srgb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nSpc>
                <a:spcPct val="115000"/>
              </a:lnSpc>
              <a:spcAft>
                <a:spcPts val="800"/>
              </a:spcAft>
            </a:pPr>
            <a:r>
              <a:rPr lang="cs-CZ" sz="1100" dirty="0">
                <a:solidFill>
                  <a:schemeClr val="tx1"/>
                </a:solidFill>
              </a:rPr>
              <a:t>Zahájení procesu dle metodiky ČTU </a:t>
            </a:r>
            <a:endParaRPr lang="cs-CZ" sz="1200" kern="100" dirty="0">
              <a:solidFill>
                <a:schemeClr val="tx1"/>
              </a:solidFill>
              <a:effectLst/>
              <a:ea typeface="Aptos" panose="020B0004020202020204" pitchFamily="34" charset="0"/>
              <a:cs typeface="Times New Roman" panose="02020603050405020304" pitchFamily="18" charset="0"/>
            </a:endParaRPr>
          </a:p>
        </p:txBody>
      </p:sp>
      <p:grpSp>
        <p:nvGrpSpPr>
          <p:cNvPr id="60" name="Skupina 59">
            <a:extLst>
              <a:ext uri="{FF2B5EF4-FFF2-40B4-BE49-F238E27FC236}">
                <a16:creationId xmlns:a16="http://schemas.microsoft.com/office/drawing/2014/main" id="{8AED2D18-ECEA-9CA0-05E0-79A97AB45CE5}"/>
              </a:ext>
            </a:extLst>
          </p:cNvPr>
          <p:cNvGrpSpPr/>
          <p:nvPr/>
        </p:nvGrpSpPr>
        <p:grpSpPr>
          <a:xfrm>
            <a:off x="932686" y="2571749"/>
            <a:ext cx="2231072" cy="2002395"/>
            <a:chOff x="932686" y="2571749"/>
            <a:chExt cx="2231072" cy="2002395"/>
          </a:xfrm>
        </p:grpSpPr>
        <p:sp>
          <p:nvSpPr>
            <p:cNvPr id="8" name="Vývojový diagram: dokument 7">
              <a:extLst>
                <a:ext uri="{FF2B5EF4-FFF2-40B4-BE49-F238E27FC236}">
                  <a16:creationId xmlns:a16="http://schemas.microsoft.com/office/drawing/2014/main" id="{BBD61EC0-6985-1A19-672F-9B48A94A2DE0}"/>
                </a:ext>
              </a:extLst>
            </p:cNvPr>
            <p:cNvSpPr/>
            <p:nvPr/>
          </p:nvSpPr>
          <p:spPr>
            <a:xfrm>
              <a:off x="1445262" y="2687274"/>
              <a:ext cx="1718496" cy="528130"/>
            </a:xfrm>
            <a:prstGeom prst="flowChartDocument">
              <a:avLst/>
            </a:prstGeom>
            <a:solidFill>
              <a:srgbClr val="C8FCC9">
                <a:alpha val="28000"/>
              </a:srgb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nSpc>
                  <a:spcPct val="115000"/>
                </a:lnSpc>
                <a:spcAft>
                  <a:spcPts val="800"/>
                </a:spcAft>
              </a:pPr>
              <a:r>
                <a:rPr lang="cs-CZ" sz="1100" b="1" dirty="0">
                  <a:solidFill>
                    <a:schemeClr val="tx1"/>
                  </a:solidFill>
                </a:rPr>
                <a:t>17 lokalit </a:t>
              </a:r>
              <a:r>
                <a:rPr lang="cs-CZ" sz="1100" dirty="0">
                  <a:solidFill>
                    <a:schemeClr val="tx1"/>
                  </a:solidFill>
                </a:rPr>
                <a:t>již zahrnuto do plánu pokrytí</a:t>
              </a:r>
              <a:endParaRPr lang="cs-CZ" sz="1200" kern="100" dirty="0">
                <a:solidFill>
                  <a:schemeClr val="tx1"/>
                </a:solidFill>
                <a:effectLst/>
                <a:ea typeface="Aptos" panose="020B0004020202020204" pitchFamily="34" charset="0"/>
                <a:cs typeface="Times New Roman" panose="02020603050405020304" pitchFamily="18" charset="0"/>
              </a:endParaRPr>
            </a:p>
          </p:txBody>
        </p:sp>
        <p:sp>
          <p:nvSpPr>
            <p:cNvPr id="10" name="Vývojový diagram: dokument 9">
              <a:extLst>
                <a:ext uri="{FF2B5EF4-FFF2-40B4-BE49-F238E27FC236}">
                  <a16:creationId xmlns:a16="http://schemas.microsoft.com/office/drawing/2014/main" id="{614AA2CD-C03D-8CED-1170-2DBC3F2F1181}"/>
                </a:ext>
              </a:extLst>
            </p:cNvPr>
            <p:cNvSpPr/>
            <p:nvPr/>
          </p:nvSpPr>
          <p:spPr>
            <a:xfrm>
              <a:off x="1445262" y="3304494"/>
              <a:ext cx="1718496" cy="656869"/>
            </a:xfrm>
            <a:prstGeom prst="flowChartDocument">
              <a:avLst/>
            </a:prstGeom>
            <a:solidFill>
              <a:srgbClr val="C8FCC9">
                <a:alpha val="28000"/>
              </a:srgb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nSpc>
                  <a:spcPct val="115000"/>
                </a:lnSpc>
                <a:spcAft>
                  <a:spcPts val="800"/>
                </a:spcAft>
              </a:pPr>
              <a:r>
                <a:rPr lang="cs-CZ" sz="1100" b="1" dirty="0">
                  <a:solidFill>
                    <a:schemeClr val="tx1"/>
                  </a:solidFill>
                </a:rPr>
                <a:t>7 místních částí </a:t>
              </a:r>
              <a:r>
                <a:rPr lang="cs-CZ" sz="1100" dirty="0">
                  <a:solidFill>
                    <a:schemeClr val="tx1"/>
                  </a:solidFill>
                </a:rPr>
                <a:t>v možném dosahu z lokality plánovaného vysílače</a:t>
              </a:r>
            </a:p>
          </p:txBody>
        </p:sp>
        <p:sp>
          <p:nvSpPr>
            <p:cNvPr id="11" name="Vývojový diagram: dokument 10">
              <a:extLst>
                <a:ext uri="{FF2B5EF4-FFF2-40B4-BE49-F238E27FC236}">
                  <a16:creationId xmlns:a16="http://schemas.microsoft.com/office/drawing/2014/main" id="{4EEA7B45-89B3-8D20-C003-B4874E56AB63}"/>
                </a:ext>
              </a:extLst>
            </p:cNvPr>
            <p:cNvSpPr/>
            <p:nvPr/>
          </p:nvSpPr>
          <p:spPr>
            <a:xfrm>
              <a:off x="1445262" y="4046014"/>
              <a:ext cx="1718496" cy="528130"/>
            </a:xfrm>
            <a:prstGeom prst="flowChartDocument">
              <a:avLst/>
            </a:prstGeom>
            <a:solidFill>
              <a:srgbClr val="C8FCC9">
                <a:alpha val="28000"/>
              </a:srgb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nSpc>
                  <a:spcPct val="115000"/>
                </a:lnSpc>
                <a:spcAft>
                  <a:spcPts val="800"/>
                </a:spcAft>
              </a:pPr>
              <a:r>
                <a:rPr lang="cs-CZ" sz="1100" b="1" dirty="0">
                  <a:solidFill>
                    <a:schemeClr val="tx1"/>
                  </a:solidFill>
                </a:rPr>
                <a:t>6 lokalit </a:t>
              </a:r>
              <a:r>
                <a:rPr lang="cs-CZ" sz="1100" dirty="0">
                  <a:solidFill>
                    <a:schemeClr val="tx1"/>
                  </a:solidFill>
                </a:rPr>
                <a:t>již pokryto, dle měření ČTU </a:t>
              </a:r>
              <a:endParaRPr lang="cs-CZ" sz="1200" kern="100" dirty="0">
                <a:solidFill>
                  <a:schemeClr val="tx1"/>
                </a:solidFill>
                <a:effectLst/>
                <a:ea typeface="Aptos" panose="020B0004020202020204" pitchFamily="34" charset="0"/>
                <a:cs typeface="Times New Roman" panose="02020603050405020304" pitchFamily="18" charset="0"/>
              </a:endParaRPr>
            </a:p>
          </p:txBody>
        </p:sp>
        <p:cxnSp>
          <p:nvCxnSpPr>
            <p:cNvPr id="15" name="Spojnice: pravoúhlá 14">
              <a:extLst>
                <a:ext uri="{FF2B5EF4-FFF2-40B4-BE49-F238E27FC236}">
                  <a16:creationId xmlns:a16="http://schemas.microsoft.com/office/drawing/2014/main" id="{5F1B5686-2D1E-C460-3F53-5DE54A9C0658}"/>
                </a:ext>
              </a:extLst>
            </p:cNvPr>
            <p:cNvCxnSpPr>
              <a:endCxn id="8" idx="1"/>
            </p:cNvCxnSpPr>
            <p:nvPr/>
          </p:nvCxnSpPr>
          <p:spPr>
            <a:xfrm>
              <a:off x="932688" y="2571750"/>
              <a:ext cx="512574" cy="379589"/>
            </a:xfrm>
            <a:prstGeom prst="bentConnector3">
              <a:avLst>
                <a:gd name="adj1" fmla="val 50"/>
              </a:avLst>
            </a:prstGeom>
            <a:ln w="34925" cmpd="dbl">
              <a:tailEnd type="triangle"/>
            </a:ln>
          </p:spPr>
          <p:style>
            <a:lnRef idx="1">
              <a:schemeClr val="accent1"/>
            </a:lnRef>
            <a:fillRef idx="0">
              <a:schemeClr val="accent1"/>
            </a:fillRef>
            <a:effectRef idx="0">
              <a:schemeClr val="accent1"/>
            </a:effectRef>
            <a:fontRef idx="minor">
              <a:schemeClr val="tx1"/>
            </a:fontRef>
          </p:style>
        </p:cxnSp>
        <p:cxnSp>
          <p:nvCxnSpPr>
            <p:cNvPr id="17" name="Spojnice: pravoúhlá 16">
              <a:extLst>
                <a:ext uri="{FF2B5EF4-FFF2-40B4-BE49-F238E27FC236}">
                  <a16:creationId xmlns:a16="http://schemas.microsoft.com/office/drawing/2014/main" id="{0DA95A3D-76FA-FA18-F047-4C1FF5B2D7BF}"/>
                </a:ext>
              </a:extLst>
            </p:cNvPr>
            <p:cNvCxnSpPr>
              <a:cxnSpLocks/>
              <a:endCxn id="10" idx="1"/>
            </p:cNvCxnSpPr>
            <p:nvPr/>
          </p:nvCxnSpPr>
          <p:spPr>
            <a:xfrm rot="16200000" flipH="1">
              <a:off x="658386" y="2846052"/>
              <a:ext cx="1061179" cy="512574"/>
            </a:xfrm>
            <a:prstGeom prst="bentConnector2">
              <a:avLst/>
            </a:prstGeom>
            <a:ln w="34925" cmpd="dbl">
              <a:tailEnd type="triangle"/>
            </a:ln>
          </p:spPr>
          <p:style>
            <a:lnRef idx="1">
              <a:schemeClr val="accent1"/>
            </a:lnRef>
            <a:fillRef idx="0">
              <a:schemeClr val="accent1"/>
            </a:fillRef>
            <a:effectRef idx="0">
              <a:schemeClr val="accent1"/>
            </a:effectRef>
            <a:fontRef idx="minor">
              <a:schemeClr val="tx1"/>
            </a:fontRef>
          </p:style>
        </p:cxnSp>
        <p:cxnSp>
          <p:nvCxnSpPr>
            <p:cNvPr id="20" name="Spojnice: pravoúhlá 19">
              <a:extLst>
                <a:ext uri="{FF2B5EF4-FFF2-40B4-BE49-F238E27FC236}">
                  <a16:creationId xmlns:a16="http://schemas.microsoft.com/office/drawing/2014/main" id="{67801C68-B492-2303-49AE-28FE41CAA3FB}"/>
                </a:ext>
              </a:extLst>
            </p:cNvPr>
            <p:cNvCxnSpPr>
              <a:cxnSpLocks/>
              <a:endCxn id="11" idx="1"/>
            </p:cNvCxnSpPr>
            <p:nvPr/>
          </p:nvCxnSpPr>
          <p:spPr>
            <a:xfrm rot="16200000" flipH="1">
              <a:off x="324382" y="3189199"/>
              <a:ext cx="1729184" cy="512576"/>
            </a:xfrm>
            <a:prstGeom prst="bentConnector2">
              <a:avLst/>
            </a:prstGeom>
            <a:ln w="34925" cmpd="dbl">
              <a:tailEnd type="triangle"/>
            </a:ln>
          </p:spPr>
          <p:style>
            <a:lnRef idx="1">
              <a:schemeClr val="accent1"/>
            </a:lnRef>
            <a:fillRef idx="0">
              <a:schemeClr val="accent1"/>
            </a:fillRef>
            <a:effectRef idx="0">
              <a:schemeClr val="accent1"/>
            </a:effectRef>
            <a:fontRef idx="minor">
              <a:schemeClr val="tx1"/>
            </a:fontRef>
          </p:style>
        </p:cxnSp>
      </p:grpSp>
      <p:sp>
        <p:nvSpPr>
          <p:cNvPr id="24" name="Obdélník 23">
            <a:extLst>
              <a:ext uri="{FF2B5EF4-FFF2-40B4-BE49-F238E27FC236}">
                <a16:creationId xmlns:a16="http://schemas.microsoft.com/office/drawing/2014/main" id="{5194A76E-CED0-B7D5-F30E-7CCA31042A52}"/>
              </a:ext>
            </a:extLst>
          </p:cNvPr>
          <p:cNvSpPr/>
          <p:nvPr/>
        </p:nvSpPr>
        <p:spPr>
          <a:xfrm>
            <a:off x="4158855" y="3114422"/>
            <a:ext cx="1194816" cy="478772"/>
          </a:xfrm>
          <a:prstGeom prst="rect">
            <a:avLst/>
          </a:prstGeom>
          <a:solidFill>
            <a:srgbClr val="F4D0D3">
              <a:alpha val="49000"/>
            </a:srgbClr>
          </a:solidFill>
        </p:spPr>
        <p:style>
          <a:lnRef idx="2">
            <a:schemeClr val="accent1">
              <a:shade val="15000"/>
            </a:schemeClr>
          </a:lnRef>
          <a:fillRef idx="1">
            <a:schemeClr val="accent1"/>
          </a:fillRef>
          <a:effectRef idx="0">
            <a:schemeClr val="accent1"/>
          </a:effectRef>
          <a:fontRef idx="minor">
            <a:schemeClr val="lt1"/>
          </a:fontRef>
        </p:style>
        <p:txBody>
          <a:bodyPr lIns="72000" tIns="0" rIns="0" bIns="0" rtlCol="0" anchor="ctr"/>
          <a:lstStyle/>
          <a:p>
            <a:pPr algn="ctr"/>
            <a:r>
              <a:rPr lang="cs-CZ" sz="1000" dirty="0">
                <a:solidFill>
                  <a:schemeClr val="tx1"/>
                </a:solidFill>
              </a:rPr>
              <a:t>Zařazení do plánu měření na místě</a:t>
            </a:r>
          </a:p>
        </p:txBody>
      </p:sp>
      <p:sp>
        <p:nvSpPr>
          <p:cNvPr id="25" name="Obdélník 24">
            <a:extLst>
              <a:ext uri="{FF2B5EF4-FFF2-40B4-BE49-F238E27FC236}">
                <a16:creationId xmlns:a16="http://schemas.microsoft.com/office/drawing/2014/main" id="{34B7D553-5408-C848-B40D-1A195D7BD958}"/>
              </a:ext>
            </a:extLst>
          </p:cNvPr>
          <p:cNvSpPr/>
          <p:nvPr/>
        </p:nvSpPr>
        <p:spPr>
          <a:xfrm>
            <a:off x="4463655" y="3648226"/>
            <a:ext cx="1335024" cy="475319"/>
          </a:xfrm>
          <a:prstGeom prst="rect">
            <a:avLst/>
          </a:prstGeom>
          <a:solidFill>
            <a:srgbClr val="F4D0D3">
              <a:alpha val="49000"/>
            </a:srgbClr>
          </a:solidFill>
        </p:spPr>
        <p:style>
          <a:lnRef idx="2">
            <a:schemeClr val="accent1">
              <a:shade val="15000"/>
            </a:schemeClr>
          </a:lnRef>
          <a:fillRef idx="1">
            <a:schemeClr val="accent1"/>
          </a:fillRef>
          <a:effectRef idx="0">
            <a:schemeClr val="accent1"/>
          </a:effectRef>
          <a:fontRef idx="minor">
            <a:schemeClr val="lt1"/>
          </a:fontRef>
        </p:style>
        <p:txBody>
          <a:bodyPr lIns="72000" tIns="0" rIns="0" bIns="0" rtlCol="0" anchor="ctr"/>
          <a:lstStyle/>
          <a:p>
            <a:pPr algn="ctr"/>
            <a:r>
              <a:rPr lang="cs-CZ" sz="1000" dirty="0">
                <a:solidFill>
                  <a:schemeClr val="tx1"/>
                </a:solidFill>
              </a:rPr>
              <a:t>Detailní měření na místě dle metodiky ČTU a BEREC</a:t>
            </a:r>
          </a:p>
        </p:txBody>
      </p:sp>
      <p:sp>
        <p:nvSpPr>
          <p:cNvPr id="26" name="Obdélník 25">
            <a:extLst>
              <a:ext uri="{FF2B5EF4-FFF2-40B4-BE49-F238E27FC236}">
                <a16:creationId xmlns:a16="http://schemas.microsoft.com/office/drawing/2014/main" id="{24811957-FA71-BDF9-2640-6B0A9AC97E9C}"/>
              </a:ext>
            </a:extLst>
          </p:cNvPr>
          <p:cNvSpPr/>
          <p:nvPr/>
        </p:nvSpPr>
        <p:spPr>
          <a:xfrm>
            <a:off x="4762359" y="4178577"/>
            <a:ext cx="1335024" cy="475319"/>
          </a:xfrm>
          <a:prstGeom prst="rect">
            <a:avLst/>
          </a:prstGeom>
          <a:solidFill>
            <a:srgbClr val="F4D0D3">
              <a:alpha val="49000"/>
            </a:srgbClr>
          </a:solidFill>
        </p:spPr>
        <p:style>
          <a:lnRef idx="2">
            <a:schemeClr val="accent1">
              <a:shade val="15000"/>
            </a:schemeClr>
          </a:lnRef>
          <a:fillRef idx="1">
            <a:schemeClr val="accent1"/>
          </a:fillRef>
          <a:effectRef idx="0">
            <a:schemeClr val="accent1"/>
          </a:effectRef>
          <a:fontRef idx="minor">
            <a:schemeClr val="lt1"/>
          </a:fontRef>
        </p:style>
        <p:txBody>
          <a:bodyPr lIns="72000" tIns="0" rIns="0" bIns="0" rtlCol="0" anchor="ctr"/>
          <a:lstStyle/>
          <a:p>
            <a:pPr algn="ctr"/>
            <a:r>
              <a:rPr lang="cs-CZ" sz="1000" dirty="0">
                <a:solidFill>
                  <a:schemeClr val="tx1"/>
                </a:solidFill>
              </a:rPr>
              <a:t>Projednání s operátory</a:t>
            </a:r>
          </a:p>
        </p:txBody>
      </p:sp>
      <p:sp>
        <p:nvSpPr>
          <p:cNvPr id="27" name="Obdélník 26">
            <a:extLst>
              <a:ext uri="{FF2B5EF4-FFF2-40B4-BE49-F238E27FC236}">
                <a16:creationId xmlns:a16="http://schemas.microsoft.com/office/drawing/2014/main" id="{A656893D-9B4D-5495-09F9-A493F0F45CB9}"/>
              </a:ext>
            </a:extLst>
          </p:cNvPr>
          <p:cNvSpPr/>
          <p:nvPr/>
        </p:nvSpPr>
        <p:spPr>
          <a:xfrm>
            <a:off x="6550041" y="3908064"/>
            <a:ext cx="1878316" cy="263628"/>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72000" tIns="0" rIns="0" bIns="0" rtlCol="0" anchor="ctr"/>
          <a:lstStyle/>
          <a:p>
            <a:r>
              <a:rPr lang="cs-CZ" sz="1000" dirty="0">
                <a:solidFill>
                  <a:schemeClr val="tx1"/>
                </a:solidFill>
              </a:rPr>
              <a:t>Vlastní výstavba operátorem</a:t>
            </a:r>
          </a:p>
        </p:txBody>
      </p:sp>
      <p:sp>
        <p:nvSpPr>
          <p:cNvPr id="28" name="Obdélník 27">
            <a:extLst>
              <a:ext uri="{FF2B5EF4-FFF2-40B4-BE49-F238E27FC236}">
                <a16:creationId xmlns:a16="http://schemas.microsoft.com/office/drawing/2014/main" id="{08DF7B89-498A-C015-AC8E-C6121E32B8A2}"/>
              </a:ext>
            </a:extLst>
          </p:cNvPr>
          <p:cNvSpPr/>
          <p:nvPr/>
        </p:nvSpPr>
        <p:spPr>
          <a:xfrm>
            <a:off x="6550041" y="4238573"/>
            <a:ext cx="1878316" cy="361567"/>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72000" tIns="0" rIns="0" bIns="0" rtlCol="0" anchor="ctr"/>
          <a:lstStyle/>
          <a:p>
            <a:r>
              <a:rPr lang="cs-CZ" sz="1000" dirty="0">
                <a:solidFill>
                  <a:schemeClr val="tx1"/>
                </a:solidFill>
              </a:rPr>
              <a:t>Vlastní výstavba operátorem ve spolupráci se samosprávami</a:t>
            </a:r>
          </a:p>
        </p:txBody>
      </p:sp>
      <p:sp>
        <p:nvSpPr>
          <p:cNvPr id="29" name="Obdélník 28">
            <a:extLst>
              <a:ext uri="{FF2B5EF4-FFF2-40B4-BE49-F238E27FC236}">
                <a16:creationId xmlns:a16="http://schemas.microsoft.com/office/drawing/2014/main" id="{1A826A9A-7FF9-575E-950F-B9C78CC5ED01}"/>
              </a:ext>
            </a:extLst>
          </p:cNvPr>
          <p:cNvSpPr/>
          <p:nvPr/>
        </p:nvSpPr>
        <p:spPr>
          <a:xfrm>
            <a:off x="6550041" y="4666166"/>
            <a:ext cx="1878316" cy="361567"/>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72000" tIns="0" rIns="0" bIns="0" rtlCol="0" anchor="ctr"/>
          <a:lstStyle/>
          <a:p>
            <a:r>
              <a:rPr lang="cs-CZ" sz="1000" dirty="0">
                <a:solidFill>
                  <a:schemeClr val="tx1"/>
                </a:solidFill>
              </a:rPr>
              <a:t>Zavedení do plánu povinných staveb</a:t>
            </a:r>
          </a:p>
        </p:txBody>
      </p:sp>
      <p:cxnSp>
        <p:nvCxnSpPr>
          <p:cNvPr id="31" name="Přímá spojnice se šipkou 30">
            <a:extLst>
              <a:ext uri="{FF2B5EF4-FFF2-40B4-BE49-F238E27FC236}">
                <a16:creationId xmlns:a16="http://schemas.microsoft.com/office/drawing/2014/main" id="{9828F401-6704-7C5C-257F-2447E25E2FD4}"/>
              </a:ext>
            </a:extLst>
          </p:cNvPr>
          <p:cNvCxnSpPr>
            <a:stCxn id="26" idx="3"/>
            <a:endCxn id="27" idx="1"/>
          </p:cNvCxnSpPr>
          <p:nvPr/>
        </p:nvCxnSpPr>
        <p:spPr>
          <a:xfrm flipV="1">
            <a:off x="6097383" y="4039878"/>
            <a:ext cx="452658" cy="3763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Přímá spojnice se šipkou 31">
            <a:extLst>
              <a:ext uri="{FF2B5EF4-FFF2-40B4-BE49-F238E27FC236}">
                <a16:creationId xmlns:a16="http://schemas.microsoft.com/office/drawing/2014/main" id="{138BFADE-2F58-1660-0988-1309B4439FCB}"/>
              </a:ext>
            </a:extLst>
          </p:cNvPr>
          <p:cNvCxnSpPr>
            <a:cxnSpLocks/>
            <a:stCxn id="26" idx="3"/>
            <a:endCxn id="28" idx="1"/>
          </p:cNvCxnSpPr>
          <p:nvPr/>
        </p:nvCxnSpPr>
        <p:spPr>
          <a:xfrm>
            <a:off x="6097383" y="4416237"/>
            <a:ext cx="452658" cy="3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Přímá spojnice se šipkou 34">
            <a:extLst>
              <a:ext uri="{FF2B5EF4-FFF2-40B4-BE49-F238E27FC236}">
                <a16:creationId xmlns:a16="http://schemas.microsoft.com/office/drawing/2014/main" id="{FF3EE828-E390-400F-6BE6-015348748506}"/>
              </a:ext>
            </a:extLst>
          </p:cNvPr>
          <p:cNvCxnSpPr>
            <a:cxnSpLocks/>
            <a:stCxn id="26" idx="3"/>
            <a:endCxn id="29" idx="1"/>
          </p:cNvCxnSpPr>
          <p:nvPr/>
        </p:nvCxnSpPr>
        <p:spPr>
          <a:xfrm>
            <a:off x="6097383" y="4416237"/>
            <a:ext cx="452658" cy="4307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pojnice: pravoúhlá 38">
            <a:extLst>
              <a:ext uri="{FF2B5EF4-FFF2-40B4-BE49-F238E27FC236}">
                <a16:creationId xmlns:a16="http://schemas.microsoft.com/office/drawing/2014/main" id="{5023B9B9-65A4-0615-3CEC-86A23D450C5A}"/>
              </a:ext>
            </a:extLst>
          </p:cNvPr>
          <p:cNvCxnSpPr>
            <a:endCxn id="25" idx="1"/>
          </p:cNvCxnSpPr>
          <p:nvPr/>
        </p:nvCxnSpPr>
        <p:spPr>
          <a:xfrm rot="16200000" flipH="1">
            <a:off x="4226492" y="3648723"/>
            <a:ext cx="297682" cy="176644"/>
          </a:xfrm>
          <a:prstGeom prst="bentConnector2">
            <a:avLst/>
          </a:prstGeom>
          <a:ln w="34925" cmpd="dbl">
            <a:tailEnd type="triangle"/>
          </a:ln>
        </p:spPr>
        <p:style>
          <a:lnRef idx="1">
            <a:schemeClr val="accent1"/>
          </a:lnRef>
          <a:fillRef idx="0">
            <a:schemeClr val="accent1"/>
          </a:fillRef>
          <a:effectRef idx="0">
            <a:schemeClr val="accent1"/>
          </a:effectRef>
          <a:fontRef idx="minor">
            <a:schemeClr val="tx1"/>
          </a:fontRef>
        </p:style>
      </p:cxnSp>
      <p:cxnSp>
        <p:nvCxnSpPr>
          <p:cNvPr id="42" name="Spojnice: pravoúhlá 41">
            <a:extLst>
              <a:ext uri="{FF2B5EF4-FFF2-40B4-BE49-F238E27FC236}">
                <a16:creationId xmlns:a16="http://schemas.microsoft.com/office/drawing/2014/main" id="{46A72945-CF4F-DCDE-CC6F-9071A43D4B12}"/>
              </a:ext>
            </a:extLst>
          </p:cNvPr>
          <p:cNvCxnSpPr>
            <a:cxnSpLocks/>
            <a:stCxn id="13" idx="1"/>
            <a:endCxn id="24" idx="0"/>
          </p:cNvCxnSpPr>
          <p:nvPr/>
        </p:nvCxnSpPr>
        <p:spPr>
          <a:xfrm rot="10800000" flipV="1">
            <a:off x="4756263" y="2769984"/>
            <a:ext cx="2402540" cy="344438"/>
          </a:xfrm>
          <a:prstGeom prst="bentConnector2">
            <a:avLst/>
          </a:prstGeom>
          <a:ln w="34925" cmpd="dbl">
            <a:tailEnd type="triangle"/>
          </a:ln>
        </p:spPr>
        <p:style>
          <a:lnRef idx="1">
            <a:schemeClr val="accent1"/>
          </a:lnRef>
          <a:fillRef idx="0">
            <a:schemeClr val="accent1"/>
          </a:fillRef>
          <a:effectRef idx="0">
            <a:schemeClr val="accent1"/>
          </a:effectRef>
          <a:fontRef idx="minor">
            <a:schemeClr val="tx1"/>
          </a:fontRef>
        </p:style>
      </p:cxnSp>
      <p:cxnSp>
        <p:nvCxnSpPr>
          <p:cNvPr id="45" name="Spojnice: pravoúhlá 44">
            <a:extLst>
              <a:ext uri="{FF2B5EF4-FFF2-40B4-BE49-F238E27FC236}">
                <a16:creationId xmlns:a16="http://schemas.microsoft.com/office/drawing/2014/main" id="{6A1AF26B-08C4-7748-D91E-30BDE7359730}"/>
              </a:ext>
            </a:extLst>
          </p:cNvPr>
          <p:cNvCxnSpPr>
            <a:cxnSpLocks/>
            <a:stCxn id="3" idx="1"/>
            <a:endCxn id="7" idx="0"/>
          </p:cNvCxnSpPr>
          <p:nvPr/>
        </p:nvCxnSpPr>
        <p:spPr>
          <a:xfrm rot="10800000" flipV="1">
            <a:off x="1885728" y="1658692"/>
            <a:ext cx="435849" cy="394072"/>
          </a:xfrm>
          <a:prstGeom prst="bentConnector2">
            <a:avLst/>
          </a:prstGeom>
          <a:ln w="34925" cmpd="dbl">
            <a:tailEnd type="triangle"/>
          </a:ln>
        </p:spPr>
        <p:style>
          <a:lnRef idx="1">
            <a:schemeClr val="accent1"/>
          </a:lnRef>
          <a:fillRef idx="0">
            <a:schemeClr val="accent1"/>
          </a:fillRef>
          <a:effectRef idx="0">
            <a:schemeClr val="accent1"/>
          </a:effectRef>
          <a:fontRef idx="minor">
            <a:schemeClr val="tx1"/>
          </a:fontRef>
        </p:style>
      </p:cxnSp>
      <p:cxnSp>
        <p:nvCxnSpPr>
          <p:cNvPr id="48" name="Spojnice: pravoúhlá 47">
            <a:extLst>
              <a:ext uri="{FF2B5EF4-FFF2-40B4-BE49-F238E27FC236}">
                <a16:creationId xmlns:a16="http://schemas.microsoft.com/office/drawing/2014/main" id="{33E67C77-3BFE-6A99-91A9-8DBBC89ABFE6}"/>
              </a:ext>
            </a:extLst>
          </p:cNvPr>
          <p:cNvCxnSpPr>
            <a:cxnSpLocks/>
            <a:stCxn id="3" idx="3"/>
            <a:endCxn id="9" idx="0"/>
          </p:cNvCxnSpPr>
          <p:nvPr/>
        </p:nvCxnSpPr>
        <p:spPr>
          <a:xfrm>
            <a:off x="6481461" y="1658692"/>
            <a:ext cx="259917" cy="339558"/>
          </a:xfrm>
          <a:prstGeom prst="bentConnector2">
            <a:avLst/>
          </a:prstGeom>
          <a:ln w="34925" cmpd="dbl">
            <a:tailEnd type="triangle"/>
          </a:ln>
        </p:spPr>
        <p:style>
          <a:lnRef idx="1">
            <a:schemeClr val="accent1"/>
          </a:lnRef>
          <a:fillRef idx="0">
            <a:schemeClr val="accent1"/>
          </a:fillRef>
          <a:effectRef idx="0">
            <a:schemeClr val="accent1"/>
          </a:effectRef>
          <a:fontRef idx="minor">
            <a:schemeClr val="tx1"/>
          </a:fontRef>
        </p:style>
      </p:cxnSp>
      <p:cxnSp>
        <p:nvCxnSpPr>
          <p:cNvPr id="58" name="Spojnice: pravoúhlá 57">
            <a:extLst>
              <a:ext uri="{FF2B5EF4-FFF2-40B4-BE49-F238E27FC236}">
                <a16:creationId xmlns:a16="http://schemas.microsoft.com/office/drawing/2014/main" id="{1C42F7E5-BD9D-79E1-AF88-8B7D97422989}"/>
              </a:ext>
            </a:extLst>
          </p:cNvPr>
          <p:cNvCxnSpPr>
            <a:cxnSpLocks/>
            <a:endCxn id="26" idx="1"/>
          </p:cNvCxnSpPr>
          <p:nvPr/>
        </p:nvCxnSpPr>
        <p:spPr>
          <a:xfrm rot="16200000" flipH="1">
            <a:off x="4519536" y="4173414"/>
            <a:ext cx="302834" cy="182812"/>
          </a:xfrm>
          <a:prstGeom prst="bentConnector2">
            <a:avLst/>
          </a:prstGeom>
          <a:ln w="34925" cmpd="dbl">
            <a:tailEnd type="triangle"/>
          </a:ln>
        </p:spPr>
        <p:style>
          <a:lnRef idx="1">
            <a:schemeClr val="accent1"/>
          </a:lnRef>
          <a:fillRef idx="0">
            <a:schemeClr val="accent1"/>
          </a:fillRef>
          <a:effectRef idx="0">
            <a:schemeClr val="accent1"/>
          </a:effectRef>
          <a:fontRef idx="minor">
            <a:schemeClr val="tx1"/>
          </a:fontRef>
        </p:style>
      </p:cxnSp>
      <p:sp>
        <p:nvSpPr>
          <p:cNvPr id="33" name="Vývojový diagram: dokument 32">
            <a:extLst>
              <a:ext uri="{FF2B5EF4-FFF2-40B4-BE49-F238E27FC236}">
                <a16:creationId xmlns:a16="http://schemas.microsoft.com/office/drawing/2014/main" id="{F9E95460-9CBF-4110-A483-27DCBC3EA956}"/>
              </a:ext>
            </a:extLst>
          </p:cNvPr>
          <p:cNvSpPr/>
          <p:nvPr/>
        </p:nvSpPr>
        <p:spPr>
          <a:xfrm>
            <a:off x="7158803" y="2518189"/>
            <a:ext cx="1718496" cy="528130"/>
          </a:xfrm>
          <a:prstGeom prst="flowChartDocument">
            <a:avLst/>
          </a:prstGeom>
          <a:solidFill>
            <a:srgbClr val="F4D0D3">
              <a:alpha val="49000"/>
            </a:srgb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nSpc>
                <a:spcPct val="115000"/>
              </a:lnSpc>
              <a:spcAft>
                <a:spcPts val="800"/>
              </a:spcAft>
            </a:pPr>
            <a:r>
              <a:rPr lang="cs-CZ" sz="1100" dirty="0">
                <a:solidFill>
                  <a:schemeClr val="tx1"/>
                </a:solidFill>
              </a:rPr>
              <a:t>Zahájení procesu dle metodiky ČTU </a:t>
            </a:r>
            <a:endParaRPr lang="cs-CZ" sz="1200" kern="100" dirty="0">
              <a:solidFill>
                <a:schemeClr val="tx1"/>
              </a:solidFill>
              <a:effectLst/>
              <a:ea typeface="Aptos" panose="020B0004020202020204" pitchFamily="34" charset="0"/>
              <a:cs typeface="Times New Roman" panose="02020603050405020304" pitchFamily="18" charset="0"/>
            </a:endParaRPr>
          </a:p>
        </p:txBody>
      </p:sp>
      <p:sp>
        <p:nvSpPr>
          <p:cNvPr id="34" name="Obdélník 33">
            <a:extLst>
              <a:ext uri="{FF2B5EF4-FFF2-40B4-BE49-F238E27FC236}">
                <a16:creationId xmlns:a16="http://schemas.microsoft.com/office/drawing/2014/main" id="{CB5FB56F-CC52-4110-8CDE-B3993960B7C5}"/>
              </a:ext>
            </a:extLst>
          </p:cNvPr>
          <p:cNvSpPr/>
          <p:nvPr/>
        </p:nvSpPr>
        <p:spPr>
          <a:xfrm>
            <a:off x="4158855" y="3126692"/>
            <a:ext cx="1194816" cy="478772"/>
          </a:xfrm>
          <a:prstGeom prst="rect">
            <a:avLst/>
          </a:prstGeom>
          <a:solidFill>
            <a:srgbClr val="F4D0D3">
              <a:alpha val="49000"/>
            </a:srgbClr>
          </a:solidFill>
        </p:spPr>
        <p:style>
          <a:lnRef idx="2">
            <a:schemeClr val="accent1">
              <a:shade val="15000"/>
            </a:schemeClr>
          </a:lnRef>
          <a:fillRef idx="1">
            <a:schemeClr val="accent1"/>
          </a:fillRef>
          <a:effectRef idx="0">
            <a:schemeClr val="accent1"/>
          </a:effectRef>
          <a:fontRef idx="minor">
            <a:schemeClr val="lt1"/>
          </a:fontRef>
        </p:style>
        <p:txBody>
          <a:bodyPr lIns="72000" tIns="0" rIns="0" bIns="0" rtlCol="0" anchor="ctr"/>
          <a:lstStyle/>
          <a:p>
            <a:pPr algn="ctr"/>
            <a:r>
              <a:rPr lang="cs-CZ" sz="1000" dirty="0">
                <a:solidFill>
                  <a:schemeClr val="tx1"/>
                </a:solidFill>
              </a:rPr>
              <a:t>Zařazení do plánu měření na místě</a:t>
            </a:r>
          </a:p>
        </p:txBody>
      </p:sp>
      <p:sp>
        <p:nvSpPr>
          <p:cNvPr id="36" name="Obdélník 35">
            <a:extLst>
              <a:ext uri="{FF2B5EF4-FFF2-40B4-BE49-F238E27FC236}">
                <a16:creationId xmlns:a16="http://schemas.microsoft.com/office/drawing/2014/main" id="{17D94B92-8247-4506-BCB9-24DD554A7986}"/>
              </a:ext>
            </a:extLst>
          </p:cNvPr>
          <p:cNvSpPr/>
          <p:nvPr/>
        </p:nvSpPr>
        <p:spPr>
          <a:xfrm>
            <a:off x="4463655" y="3660496"/>
            <a:ext cx="1335024" cy="475319"/>
          </a:xfrm>
          <a:prstGeom prst="rect">
            <a:avLst/>
          </a:prstGeom>
          <a:solidFill>
            <a:srgbClr val="F4D0D3">
              <a:alpha val="49000"/>
            </a:srgbClr>
          </a:solidFill>
        </p:spPr>
        <p:style>
          <a:lnRef idx="2">
            <a:schemeClr val="accent1">
              <a:shade val="15000"/>
            </a:schemeClr>
          </a:lnRef>
          <a:fillRef idx="1">
            <a:schemeClr val="accent1"/>
          </a:fillRef>
          <a:effectRef idx="0">
            <a:schemeClr val="accent1"/>
          </a:effectRef>
          <a:fontRef idx="minor">
            <a:schemeClr val="lt1"/>
          </a:fontRef>
        </p:style>
        <p:txBody>
          <a:bodyPr lIns="72000" tIns="0" rIns="0" bIns="0" rtlCol="0" anchor="ctr"/>
          <a:lstStyle/>
          <a:p>
            <a:pPr algn="ctr"/>
            <a:r>
              <a:rPr lang="cs-CZ" sz="1000" dirty="0">
                <a:solidFill>
                  <a:schemeClr val="tx1"/>
                </a:solidFill>
              </a:rPr>
              <a:t>Detailní měření na místě dle metodiky ČTU a BEREC</a:t>
            </a:r>
          </a:p>
        </p:txBody>
      </p:sp>
      <p:sp>
        <p:nvSpPr>
          <p:cNvPr id="37" name="Obdélník 36">
            <a:extLst>
              <a:ext uri="{FF2B5EF4-FFF2-40B4-BE49-F238E27FC236}">
                <a16:creationId xmlns:a16="http://schemas.microsoft.com/office/drawing/2014/main" id="{96BA5CFE-B758-40C0-965B-C6D562184669}"/>
              </a:ext>
            </a:extLst>
          </p:cNvPr>
          <p:cNvSpPr/>
          <p:nvPr/>
        </p:nvSpPr>
        <p:spPr>
          <a:xfrm>
            <a:off x="4762359" y="4190847"/>
            <a:ext cx="1335024" cy="475319"/>
          </a:xfrm>
          <a:prstGeom prst="rect">
            <a:avLst/>
          </a:prstGeom>
          <a:solidFill>
            <a:srgbClr val="F4D0D3">
              <a:alpha val="49000"/>
            </a:srgbClr>
          </a:solidFill>
        </p:spPr>
        <p:style>
          <a:lnRef idx="2">
            <a:schemeClr val="accent1">
              <a:shade val="15000"/>
            </a:schemeClr>
          </a:lnRef>
          <a:fillRef idx="1">
            <a:schemeClr val="accent1"/>
          </a:fillRef>
          <a:effectRef idx="0">
            <a:schemeClr val="accent1"/>
          </a:effectRef>
          <a:fontRef idx="minor">
            <a:schemeClr val="lt1"/>
          </a:fontRef>
        </p:style>
        <p:txBody>
          <a:bodyPr lIns="72000" tIns="0" rIns="0" bIns="0" rtlCol="0" anchor="ctr"/>
          <a:lstStyle/>
          <a:p>
            <a:pPr algn="ctr"/>
            <a:r>
              <a:rPr lang="cs-CZ" sz="1000" dirty="0">
                <a:solidFill>
                  <a:schemeClr val="tx1"/>
                </a:solidFill>
              </a:rPr>
              <a:t>Projednání s operátory</a:t>
            </a:r>
          </a:p>
        </p:txBody>
      </p:sp>
      <p:cxnSp>
        <p:nvCxnSpPr>
          <p:cNvPr id="38" name="Spojnice: pravoúhlá 37">
            <a:extLst>
              <a:ext uri="{FF2B5EF4-FFF2-40B4-BE49-F238E27FC236}">
                <a16:creationId xmlns:a16="http://schemas.microsoft.com/office/drawing/2014/main" id="{198EC659-D2A9-41DA-B6AD-F2641215C3F2}"/>
              </a:ext>
            </a:extLst>
          </p:cNvPr>
          <p:cNvCxnSpPr>
            <a:cxnSpLocks/>
            <a:stCxn id="33" idx="1"/>
            <a:endCxn id="34" idx="0"/>
          </p:cNvCxnSpPr>
          <p:nvPr/>
        </p:nvCxnSpPr>
        <p:spPr>
          <a:xfrm rot="10800000" flipV="1">
            <a:off x="4756263" y="2782254"/>
            <a:ext cx="2402540" cy="344438"/>
          </a:xfrm>
          <a:prstGeom prst="bentConnector2">
            <a:avLst/>
          </a:prstGeom>
          <a:ln w="34925" cmpd="db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557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P spid="24" grpId="0" animBg="1"/>
      <p:bldP spid="25" grpId="0" animBg="1"/>
      <p:bldP spid="26" grpId="0" animBg="1"/>
      <p:bldP spid="27" grpId="0" animBg="1"/>
      <p:bldP spid="28" grpId="0" animBg="1"/>
      <p:bldP spid="29" grpId="0" animBg="1"/>
      <p:bldP spid="33" grpId="0" animBg="1"/>
      <p:bldP spid="34" grpId="0" animBg="1"/>
      <p:bldP spid="36" grpId="0" animBg="1"/>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D399A-22ED-0F37-5B5D-6C667F4F679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8BD781-DF7C-6525-9524-87CF81D29A48}"/>
              </a:ext>
            </a:extLst>
          </p:cNvPr>
          <p:cNvSpPr>
            <a:spLocks noGrp="1"/>
          </p:cNvSpPr>
          <p:nvPr>
            <p:ph type="sldNum" sz="quarter" idx="12"/>
          </p:nvPr>
        </p:nvSpPr>
        <p:spPr/>
        <p:txBody>
          <a:bodyPr/>
          <a:lstStyle/>
          <a:p>
            <a:fld id="{F1B53376-7BDC-4344-8612-6E595346C041}" type="slidenum">
              <a:rPr lang="en-GB" smtClean="0"/>
              <a:pPr/>
              <a:t>22</a:t>
            </a:fld>
            <a:endParaRPr lang="en-GB" dirty="0"/>
          </a:p>
        </p:txBody>
      </p:sp>
      <p:grpSp>
        <p:nvGrpSpPr>
          <p:cNvPr id="6" name="Google Shape;744;p37">
            <a:extLst>
              <a:ext uri="{FF2B5EF4-FFF2-40B4-BE49-F238E27FC236}">
                <a16:creationId xmlns:a16="http://schemas.microsoft.com/office/drawing/2014/main" id="{00FC97A9-2937-C053-49D3-12344BCBBCD8}"/>
              </a:ext>
            </a:extLst>
          </p:cNvPr>
          <p:cNvGrpSpPr>
            <a:grpSpLocks noChangeAspect="1"/>
          </p:cNvGrpSpPr>
          <p:nvPr/>
        </p:nvGrpSpPr>
        <p:grpSpPr>
          <a:xfrm>
            <a:off x="177948" y="625498"/>
            <a:ext cx="318264" cy="282756"/>
            <a:chOff x="5292575" y="3681900"/>
            <a:chExt cx="420150" cy="373275"/>
          </a:xfrm>
        </p:grpSpPr>
        <p:sp>
          <p:nvSpPr>
            <p:cNvPr id="7" name="Google Shape;745;p37">
              <a:extLst>
                <a:ext uri="{FF2B5EF4-FFF2-40B4-BE49-F238E27FC236}">
                  <a16:creationId xmlns:a16="http://schemas.microsoft.com/office/drawing/2014/main" id="{59961442-F1EE-E7C1-5B30-4FA471CCE5A6}"/>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6;p37">
              <a:extLst>
                <a:ext uri="{FF2B5EF4-FFF2-40B4-BE49-F238E27FC236}">
                  <a16:creationId xmlns:a16="http://schemas.microsoft.com/office/drawing/2014/main" id="{50192576-4D9C-A992-ED05-5C7DB0C35EA6}"/>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47;p37">
              <a:extLst>
                <a:ext uri="{FF2B5EF4-FFF2-40B4-BE49-F238E27FC236}">
                  <a16:creationId xmlns:a16="http://schemas.microsoft.com/office/drawing/2014/main" id="{F6525B67-43DE-5781-258D-2EFEEA53C6F6}"/>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48;p37">
              <a:extLst>
                <a:ext uri="{FF2B5EF4-FFF2-40B4-BE49-F238E27FC236}">
                  <a16:creationId xmlns:a16="http://schemas.microsoft.com/office/drawing/2014/main" id="{B8CFA55B-33E1-BA8D-AE6E-F7B42EB72345}"/>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49;p37">
              <a:extLst>
                <a:ext uri="{FF2B5EF4-FFF2-40B4-BE49-F238E27FC236}">
                  <a16:creationId xmlns:a16="http://schemas.microsoft.com/office/drawing/2014/main" id="{B65E3DF7-3B63-5ADC-4E98-B6366F7BBC03}"/>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0;p37">
              <a:extLst>
                <a:ext uri="{FF2B5EF4-FFF2-40B4-BE49-F238E27FC236}">
                  <a16:creationId xmlns:a16="http://schemas.microsoft.com/office/drawing/2014/main" id="{2EA884B7-69FF-9993-747C-6E3F9856DBEE}"/>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51;p37">
              <a:extLst>
                <a:ext uri="{FF2B5EF4-FFF2-40B4-BE49-F238E27FC236}">
                  <a16:creationId xmlns:a16="http://schemas.microsoft.com/office/drawing/2014/main" id="{C2B317E0-C9E3-D562-45AD-77B08B880978}"/>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 name="TextovéPole 19">
            <a:extLst>
              <a:ext uri="{FF2B5EF4-FFF2-40B4-BE49-F238E27FC236}">
                <a16:creationId xmlns:a16="http://schemas.microsoft.com/office/drawing/2014/main" id="{B6BA767F-DD77-52CB-F1E8-9BB31DB5AA17}"/>
              </a:ext>
            </a:extLst>
          </p:cNvPr>
          <p:cNvSpPr txBox="1"/>
          <p:nvPr/>
        </p:nvSpPr>
        <p:spPr>
          <a:xfrm>
            <a:off x="477767" y="1557605"/>
            <a:ext cx="8151602" cy="2797648"/>
          </a:xfrm>
          <a:prstGeom prst="rect">
            <a:avLst/>
          </a:prstGeom>
          <a:noFill/>
          <a:ln>
            <a:noFill/>
          </a:ln>
        </p:spPr>
        <p:txBody>
          <a:bodyPr wrap="square" anchor="ctr">
            <a:noAutofit/>
          </a:bodyPr>
          <a:lstStyle/>
          <a:p>
            <a:pPr algn="ctr">
              <a:lnSpc>
                <a:spcPct val="115000"/>
              </a:lnSpc>
              <a:spcAft>
                <a:spcPts val="800"/>
              </a:spcAft>
            </a:pPr>
            <a:r>
              <a:rPr lang="cs-CZ" sz="3600" b="1" kern="100" dirty="0">
                <a:latin typeface="Aptos" panose="020B0004020202020204" pitchFamily="34" charset="0"/>
                <a:ea typeface="Aptos" panose="020B0004020202020204" pitchFamily="34" charset="0"/>
                <a:cs typeface="Times New Roman" panose="02020603050405020304" pitchFamily="18" charset="0"/>
              </a:rPr>
              <a:t>Podnikání přeje připraveným</a:t>
            </a:r>
            <a:endParaRPr lang="cs-CZ" sz="3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73087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865E52-A76E-47C9-A4B9-40909EE5C32C}"/>
              </a:ext>
            </a:extLst>
          </p:cNvPr>
          <p:cNvSpPr>
            <a:spLocks noGrp="1"/>
          </p:cNvSpPr>
          <p:nvPr>
            <p:ph type="sldNum" sz="quarter" idx="12"/>
          </p:nvPr>
        </p:nvSpPr>
        <p:spPr/>
        <p:txBody>
          <a:bodyPr/>
          <a:lstStyle/>
          <a:p>
            <a:fld id="{F1B53376-7BDC-4344-8612-6E595346C041}" type="slidenum">
              <a:rPr lang="en-GB" smtClean="0"/>
              <a:pPr/>
              <a:t>23</a:t>
            </a:fld>
            <a:endParaRPr lang="en-GB" dirty="0"/>
          </a:p>
        </p:txBody>
      </p:sp>
      <p:sp>
        <p:nvSpPr>
          <p:cNvPr id="5" name="Subtitle 2">
            <a:extLst>
              <a:ext uri="{FF2B5EF4-FFF2-40B4-BE49-F238E27FC236}">
                <a16:creationId xmlns:a16="http://schemas.microsoft.com/office/drawing/2014/main" id="{24B556AA-2144-457A-8150-8F47108C6656}"/>
              </a:ext>
            </a:extLst>
          </p:cNvPr>
          <p:cNvSpPr txBox="1">
            <a:spLocks/>
          </p:cNvSpPr>
          <p:nvPr/>
        </p:nvSpPr>
        <p:spPr>
          <a:xfrm>
            <a:off x="4415587" y="4445564"/>
            <a:ext cx="2887715" cy="418765"/>
          </a:xfrm>
          <a:prstGeom prst="rect">
            <a:avLst/>
          </a:prstGeom>
        </p:spPr>
        <p:txBody>
          <a:bodyPr vert="horz" lIns="91440" tIns="45720" rIns="91440" bIns="45720" rtlCol="0" anchor="ctr">
            <a:noAutofit/>
          </a:bodyPr>
          <a:lstStyle>
            <a:lvl1pPr marL="0" indent="0" algn="r" defTabSz="685800" rtl="0" eaLnBrk="1" latinLnBrk="0" hangingPunct="1">
              <a:lnSpc>
                <a:spcPct val="90000"/>
              </a:lnSpc>
              <a:spcBef>
                <a:spcPts val="750"/>
              </a:spcBef>
              <a:buFont typeface="Arial" panose="020B0604020202020204" pitchFamily="34" charset="0"/>
              <a:buNone/>
              <a:defRPr sz="1100" kern="1200">
                <a:solidFill>
                  <a:schemeClr val="tx1">
                    <a:lumMod val="20000"/>
                    <a:lumOff val="80000"/>
                  </a:schemeClr>
                </a:solidFill>
                <a:latin typeface="+mn-lt"/>
                <a:ea typeface="+mn-ea"/>
                <a:cs typeface="+mn-cs"/>
              </a:defRPr>
            </a:lvl1pPr>
            <a:lvl2pPr marL="457200" indent="0" algn="ctr" defTabSz="685800" rtl="0" eaLnBrk="1" latinLnBrk="0" hangingPunct="1">
              <a:lnSpc>
                <a:spcPct val="90000"/>
              </a:lnSpc>
              <a:spcBef>
                <a:spcPts val="375"/>
              </a:spcBef>
              <a:buFont typeface="Arial" panose="020B0604020202020204" pitchFamily="34" charset="0"/>
              <a:buNone/>
              <a:defRPr sz="2000" kern="1200">
                <a:solidFill>
                  <a:schemeClr val="tx1"/>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9pPr>
          </a:lstStyle>
          <a:p>
            <a:pPr algn="l"/>
            <a:r>
              <a:rPr lang="cs-CZ" sz="800" i="1" dirty="0">
                <a:solidFill>
                  <a:schemeClr val="tx1">
                    <a:lumMod val="75000"/>
                  </a:schemeClr>
                </a:solidFill>
              </a:rPr>
              <a:t>Broadband Competence Office Česká republika</a:t>
            </a:r>
          </a:p>
          <a:p>
            <a:pPr algn="l"/>
            <a:r>
              <a:rPr lang="cs-CZ" sz="800" i="1" dirty="0">
                <a:solidFill>
                  <a:schemeClr val="tx1">
                    <a:lumMod val="75000"/>
                  </a:schemeClr>
                </a:solidFill>
              </a:rPr>
              <a:t>Na Františku 32, Praha 1, PSČ 110 15</a:t>
            </a:r>
          </a:p>
        </p:txBody>
      </p:sp>
      <p:sp>
        <p:nvSpPr>
          <p:cNvPr id="10" name="Title 1">
            <a:extLst>
              <a:ext uri="{FF2B5EF4-FFF2-40B4-BE49-F238E27FC236}">
                <a16:creationId xmlns:a16="http://schemas.microsoft.com/office/drawing/2014/main" id="{AE107E63-416F-8D57-1D26-BB01C8570ECA}"/>
              </a:ext>
            </a:extLst>
          </p:cNvPr>
          <p:cNvSpPr>
            <a:spLocks noGrp="1"/>
          </p:cNvSpPr>
          <p:nvPr>
            <p:ph type="ctrTitle"/>
          </p:nvPr>
        </p:nvSpPr>
        <p:spPr>
          <a:xfrm>
            <a:off x="287554" y="1281997"/>
            <a:ext cx="6362627" cy="2579506"/>
          </a:xfrm>
        </p:spPr>
        <p:txBody>
          <a:bodyPr>
            <a:normAutofit fontScale="90000"/>
          </a:bodyPr>
          <a:lstStyle/>
          <a:p>
            <a:r>
              <a:rPr lang="cs-CZ" dirty="0"/>
              <a:t>Děkujeme za pozornost</a:t>
            </a:r>
            <a:br>
              <a:rPr lang="cs-CZ" dirty="0"/>
            </a:br>
            <a:r>
              <a:rPr lang="cs-CZ" dirty="0"/>
              <a:t/>
            </a:r>
            <a:br>
              <a:rPr lang="cs-CZ" dirty="0"/>
            </a:br>
            <a:r>
              <a:rPr lang="cs-CZ" sz="2000" dirty="0"/>
              <a:t>Důležité odkazy: </a:t>
            </a:r>
            <a:br>
              <a:rPr lang="cs-CZ" sz="2000" dirty="0"/>
            </a:br>
            <a:r>
              <a:rPr lang="cs-CZ" sz="2000" dirty="0">
                <a:hlinkClick r:id="rId2"/>
              </a:rPr>
              <a:t>https://www.bconetwork.cz</a:t>
            </a:r>
            <a:r>
              <a:rPr lang="cs-CZ" sz="2000" dirty="0"/>
              <a:t> </a:t>
            </a:r>
            <a:br>
              <a:rPr lang="cs-CZ" sz="2000" dirty="0"/>
            </a:br>
            <a:r>
              <a:rPr lang="cs-CZ" sz="2000" dirty="0">
                <a:hlinkClick r:id="rId3"/>
              </a:rPr>
              <a:t>https://www.verejnakonzultace.cz</a:t>
            </a:r>
            <a:r>
              <a:rPr lang="cs-CZ" sz="2000" dirty="0"/>
              <a:t/>
            </a:r>
            <a:br>
              <a:rPr lang="cs-CZ" sz="2000" dirty="0"/>
            </a:br>
            <a:r>
              <a:rPr lang="cs-CZ" sz="2000" dirty="0">
                <a:hlinkClick r:id="rId4"/>
              </a:rPr>
              <a:t>https://www.mapainternetu.cz/</a:t>
            </a:r>
            <a:r>
              <a:rPr lang="cs-CZ" sz="2000" dirty="0"/>
              <a:t> </a:t>
            </a:r>
            <a:r>
              <a:rPr lang="cs-CZ" sz="2000" dirty="0">
                <a:solidFill>
                  <a:srgbClr val="00B0F0"/>
                </a:solidFill>
              </a:rPr>
              <a:t>-&gt;</a:t>
            </a:r>
            <a:r>
              <a:rPr lang="cs-CZ" sz="2000" dirty="0"/>
              <a:t> </a:t>
            </a:r>
            <a:r>
              <a:rPr lang="cs-CZ" sz="2000" dirty="0">
                <a:hlinkClick r:id="rId5"/>
              </a:rPr>
              <a:t>vportal.ctu.gov.cz</a:t>
            </a:r>
            <a:r>
              <a:rPr lang="cs-CZ" sz="2000" dirty="0"/>
              <a:t/>
            </a:r>
            <a:br>
              <a:rPr lang="cs-CZ" sz="2000" dirty="0"/>
            </a:br>
            <a:r>
              <a:rPr lang="cs-CZ" sz="2000" dirty="0">
                <a:hlinkClick r:id="rId6"/>
              </a:rPr>
              <a:t>https://www.fotimstavbu.cz/</a:t>
            </a:r>
            <a:r>
              <a:rPr lang="cs-CZ" sz="2000" dirty="0"/>
              <a:t> </a:t>
            </a:r>
            <a:br>
              <a:rPr lang="cs-CZ" sz="2000" dirty="0"/>
            </a:br>
            <a:r>
              <a:rPr lang="cs-CZ" sz="2000" dirty="0">
                <a:hlinkClick r:id="rId7"/>
              </a:rPr>
              <a:t>https://apps.bconetwork.cz/vecnabremena/</a:t>
            </a:r>
            <a:r>
              <a:rPr lang="cs-CZ" sz="2000" dirty="0"/>
              <a:t> </a:t>
            </a:r>
            <a:br>
              <a:rPr lang="cs-CZ" sz="2000" dirty="0"/>
            </a:br>
            <a:r>
              <a:rPr lang="cs-CZ" sz="2000" dirty="0">
                <a:hlinkClick r:id="rId8"/>
              </a:rPr>
              <a:t>https://www.bcocz.cz</a:t>
            </a:r>
            <a:r>
              <a:rPr lang="cs-CZ" sz="2000" dirty="0"/>
              <a:t>  </a:t>
            </a:r>
            <a:br>
              <a:rPr lang="cs-CZ" sz="2000" dirty="0"/>
            </a:br>
            <a:endParaRPr lang="en-GB" sz="1400" dirty="0"/>
          </a:p>
        </p:txBody>
      </p:sp>
    </p:spTree>
    <p:extLst>
      <p:ext uri="{BB962C8B-B14F-4D97-AF65-F5344CB8AC3E}">
        <p14:creationId xmlns:p14="http://schemas.microsoft.com/office/powerpoint/2010/main" val="3372524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0F81B-9746-51B0-C971-6E7DD7D87548}"/>
            </a:ext>
          </a:extLst>
        </p:cNvPr>
        <p:cNvGrpSpPr/>
        <p:nvPr/>
      </p:nvGrpSpPr>
      <p:grpSpPr>
        <a:xfrm>
          <a:off x="0" y="0"/>
          <a:ext cx="0" cy="0"/>
          <a:chOff x="0" y="0"/>
          <a:chExt cx="0" cy="0"/>
        </a:xfrm>
      </p:grpSpPr>
      <p:pic>
        <p:nvPicPr>
          <p:cNvPr id="2" name="Obrázek 1">
            <a:extLst>
              <a:ext uri="{FF2B5EF4-FFF2-40B4-BE49-F238E27FC236}">
                <a16:creationId xmlns:a16="http://schemas.microsoft.com/office/drawing/2014/main" id="{C515899A-673A-9E3C-C886-A46CCDBB5966}"/>
              </a:ext>
            </a:extLst>
          </p:cNvPr>
          <p:cNvPicPr>
            <a:picLocks noChangeAspect="1"/>
          </p:cNvPicPr>
          <p:nvPr/>
        </p:nvPicPr>
        <p:blipFill>
          <a:blip r:embed="rId2"/>
          <a:stretch>
            <a:fillRect/>
          </a:stretch>
        </p:blipFill>
        <p:spPr>
          <a:xfrm>
            <a:off x="2307654" y="1369219"/>
            <a:ext cx="4528691" cy="2975058"/>
          </a:xfrm>
          <a:prstGeom prst="rect">
            <a:avLst/>
          </a:prstGeom>
          <a:noFill/>
        </p:spPr>
      </p:pic>
      <p:sp>
        <p:nvSpPr>
          <p:cNvPr id="30" name="Footer Placeholder 2">
            <a:extLst>
              <a:ext uri="{FF2B5EF4-FFF2-40B4-BE49-F238E27FC236}">
                <a16:creationId xmlns:a16="http://schemas.microsoft.com/office/drawing/2014/main" id="{3960CFCA-413A-B306-7184-FBE3A44CFBCE}"/>
              </a:ext>
            </a:extLst>
          </p:cNvPr>
          <p:cNvSpPr>
            <a:spLocks noGrp="1"/>
          </p:cNvSpPr>
          <p:nvPr>
            <p:ph type="ftr" sz="quarter" idx="11"/>
          </p:nvPr>
        </p:nvSpPr>
        <p:spPr>
          <a:xfrm>
            <a:off x="3757226" y="4640356"/>
            <a:ext cx="3086100" cy="273844"/>
          </a:xfrm>
        </p:spPr>
        <p:txBody>
          <a:bodyPr/>
          <a:lstStyle/>
          <a:p>
            <a:endParaRPr lang="en-GB"/>
          </a:p>
        </p:txBody>
      </p:sp>
      <p:sp>
        <p:nvSpPr>
          <p:cNvPr id="4" name="Nadpis 3">
            <a:extLst>
              <a:ext uri="{FF2B5EF4-FFF2-40B4-BE49-F238E27FC236}">
                <a16:creationId xmlns:a16="http://schemas.microsoft.com/office/drawing/2014/main" id="{40380406-1264-6575-01DC-ADCB99B2C1C0}"/>
              </a:ext>
            </a:extLst>
          </p:cNvPr>
          <p:cNvSpPr>
            <a:spLocks noGrp="1"/>
          </p:cNvSpPr>
          <p:nvPr>
            <p:ph type="title"/>
          </p:nvPr>
        </p:nvSpPr>
        <p:spPr>
          <a:xfrm>
            <a:off x="628650" y="381001"/>
            <a:ext cx="5683287" cy="771750"/>
          </a:xfrm>
        </p:spPr>
        <p:txBody>
          <a:bodyPr anchor="ctr">
            <a:normAutofit/>
          </a:bodyPr>
          <a:lstStyle/>
          <a:p>
            <a:r>
              <a:rPr lang="cs-CZ" dirty="0"/>
              <a:t>Výstavbový proces dnes – jak ho podat?</a:t>
            </a:r>
            <a:endParaRPr lang="cs-CZ" i="1" dirty="0"/>
          </a:p>
        </p:txBody>
      </p:sp>
      <p:sp>
        <p:nvSpPr>
          <p:cNvPr id="25" name="Slide Number Placeholder 4">
            <a:extLst>
              <a:ext uri="{FF2B5EF4-FFF2-40B4-BE49-F238E27FC236}">
                <a16:creationId xmlns:a16="http://schemas.microsoft.com/office/drawing/2014/main" id="{9E8CBBCA-9697-9391-C0C3-D5C0E15016A5}"/>
              </a:ext>
            </a:extLst>
          </p:cNvPr>
          <p:cNvSpPr>
            <a:spLocks noGrp="1"/>
          </p:cNvSpPr>
          <p:nvPr>
            <p:ph type="sldNum" sz="quarter" idx="12"/>
          </p:nvPr>
        </p:nvSpPr>
        <p:spPr>
          <a:xfrm>
            <a:off x="8182729" y="4654947"/>
            <a:ext cx="957337" cy="273844"/>
          </a:xfrm>
        </p:spPr>
        <p:txBody>
          <a:bodyPr anchor="ctr">
            <a:normAutofit/>
          </a:bodyPr>
          <a:lstStyle/>
          <a:p>
            <a:pPr>
              <a:spcAft>
                <a:spcPts val="600"/>
              </a:spcAft>
            </a:pPr>
            <a:fld id="{F1B53376-7BDC-4344-8612-6E595346C041}" type="slidenum">
              <a:rPr lang="en-GB" smtClean="0"/>
              <a:pPr>
                <a:spcAft>
                  <a:spcPts val="600"/>
                </a:spcAft>
              </a:pPr>
              <a:t>3</a:t>
            </a:fld>
            <a:endParaRPr lang="en-GB"/>
          </a:p>
        </p:txBody>
      </p:sp>
      <p:pic>
        <p:nvPicPr>
          <p:cNvPr id="3" name="Obrázek 2">
            <a:extLst>
              <a:ext uri="{FF2B5EF4-FFF2-40B4-BE49-F238E27FC236}">
                <a16:creationId xmlns:a16="http://schemas.microsoft.com/office/drawing/2014/main" id="{40D56DC3-2354-8418-A677-99335F942D95}"/>
              </a:ext>
            </a:extLst>
          </p:cNvPr>
          <p:cNvPicPr>
            <a:picLocks noChangeAspect="1"/>
          </p:cNvPicPr>
          <p:nvPr/>
        </p:nvPicPr>
        <p:blipFill>
          <a:blip r:embed="rId2"/>
          <a:stretch>
            <a:fillRect/>
          </a:stretch>
        </p:blipFill>
        <p:spPr>
          <a:xfrm>
            <a:off x="-1906" y="0"/>
            <a:ext cx="7829536" cy="5039360"/>
          </a:xfrm>
          <a:prstGeom prst="rect">
            <a:avLst/>
          </a:prstGeom>
          <a:noFill/>
        </p:spPr>
      </p:pic>
      <p:sp>
        <p:nvSpPr>
          <p:cNvPr id="81" name="Vývojový diagram: dokument 80">
            <a:extLst>
              <a:ext uri="{FF2B5EF4-FFF2-40B4-BE49-F238E27FC236}">
                <a16:creationId xmlns:a16="http://schemas.microsoft.com/office/drawing/2014/main" id="{081E8FC7-E601-0D07-6774-63C8F9095DBE}"/>
              </a:ext>
            </a:extLst>
          </p:cNvPr>
          <p:cNvSpPr/>
          <p:nvPr/>
        </p:nvSpPr>
        <p:spPr>
          <a:xfrm>
            <a:off x="7829535" y="111459"/>
            <a:ext cx="1243330" cy="473064"/>
          </a:xfrm>
          <a:prstGeom prst="flowChartDocument">
            <a:avLst/>
          </a:prstGeom>
          <a:solidFill>
            <a:srgbClr val="D9F2D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800"/>
              </a:spcAft>
            </a:pPr>
            <a:r>
              <a:rPr lang="cs-CZ" sz="1000" kern="100" dirty="0">
                <a:solidFill>
                  <a:srgbClr val="000000"/>
                </a:solidFill>
                <a:effectLst/>
                <a:ea typeface="Aptos" panose="020B0004020202020204" pitchFamily="34" charset="0"/>
                <a:cs typeface="Times New Roman" panose="02020603050405020304" pitchFamily="18" charset="0"/>
              </a:rPr>
              <a:t>Stavba drobná § </a:t>
            </a:r>
            <a:br>
              <a:rPr lang="cs-CZ" sz="1000" kern="100" dirty="0">
                <a:solidFill>
                  <a:srgbClr val="000000"/>
                </a:solidFill>
                <a:effectLst/>
                <a:ea typeface="Aptos" panose="020B0004020202020204" pitchFamily="34" charset="0"/>
                <a:cs typeface="Times New Roman" panose="02020603050405020304" pitchFamily="18" charset="0"/>
              </a:rPr>
            </a:br>
            <a:r>
              <a:rPr lang="cs-CZ" sz="1000" kern="100" dirty="0">
                <a:solidFill>
                  <a:srgbClr val="000000"/>
                </a:solidFill>
                <a:effectLst/>
                <a:ea typeface="Aptos" panose="020B0004020202020204" pitchFamily="34" charset="0"/>
                <a:cs typeface="Times New Roman" panose="02020603050405020304" pitchFamily="18" charset="0"/>
              </a:rPr>
              <a:t>NSZ 283/2021Sb. </a:t>
            </a:r>
            <a:endParaRPr lang="cs-CZ" sz="1000" kern="100" dirty="0">
              <a:effectLst/>
              <a:ea typeface="Aptos" panose="020B0004020202020204" pitchFamily="34" charset="0"/>
              <a:cs typeface="Times New Roman" panose="02020603050405020304" pitchFamily="18" charset="0"/>
            </a:endParaRPr>
          </a:p>
        </p:txBody>
      </p:sp>
      <p:sp>
        <p:nvSpPr>
          <p:cNvPr id="82" name="Vývojový diagram: dokument 81">
            <a:extLst>
              <a:ext uri="{FF2B5EF4-FFF2-40B4-BE49-F238E27FC236}">
                <a16:creationId xmlns:a16="http://schemas.microsoft.com/office/drawing/2014/main" id="{CA9E0E9E-ADBF-6166-47D1-14FFAFCAC76B}"/>
              </a:ext>
            </a:extLst>
          </p:cNvPr>
          <p:cNvSpPr/>
          <p:nvPr/>
        </p:nvSpPr>
        <p:spPr>
          <a:xfrm>
            <a:off x="7835567" y="651304"/>
            <a:ext cx="1245235" cy="456565"/>
          </a:xfrm>
          <a:prstGeom prst="flowChartDocument">
            <a:avLst/>
          </a:prstGeom>
          <a:solidFill>
            <a:srgbClr val="F9FEB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800"/>
              </a:spcAft>
            </a:pPr>
            <a:r>
              <a:rPr lang="cs-CZ" sz="1000" kern="100" dirty="0">
                <a:solidFill>
                  <a:srgbClr val="000000"/>
                </a:solidFill>
                <a:effectLst/>
                <a:ea typeface="Aptos" panose="020B0004020202020204" pitchFamily="34" charset="0"/>
                <a:cs typeface="Times New Roman" panose="02020603050405020304" pitchFamily="18" charset="0"/>
              </a:rPr>
              <a:t>Stavba jednoduchá § NSZ 283/2021Sb. </a:t>
            </a:r>
            <a:endParaRPr lang="cs-CZ" sz="1000" kern="100" dirty="0">
              <a:effectLst/>
              <a:ea typeface="Aptos" panose="020B0004020202020204" pitchFamily="34" charset="0"/>
              <a:cs typeface="Times New Roman" panose="02020603050405020304" pitchFamily="18" charset="0"/>
            </a:endParaRPr>
          </a:p>
        </p:txBody>
      </p:sp>
      <p:sp>
        <p:nvSpPr>
          <p:cNvPr id="83" name="Vývojový diagram: dokument 82">
            <a:extLst>
              <a:ext uri="{FF2B5EF4-FFF2-40B4-BE49-F238E27FC236}">
                <a16:creationId xmlns:a16="http://schemas.microsoft.com/office/drawing/2014/main" id="{BD434921-962D-160D-5096-A8250A4B3196}"/>
              </a:ext>
            </a:extLst>
          </p:cNvPr>
          <p:cNvSpPr/>
          <p:nvPr/>
        </p:nvSpPr>
        <p:spPr>
          <a:xfrm>
            <a:off x="7831165" y="1914760"/>
            <a:ext cx="1245235" cy="456565"/>
          </a:xfrm>
          <a:prstGeom prst="flowChartDocument">
            <a:avLst/>
          </a:prstGeom>
          <a:solidFill>
            <a:srgbClr val="F2CFEE"/>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800"/>
              </a:spcAft>
            </a:pPr>
            <a:r>
              <a:rPr lang="cs-CZ" sz="1000" kern="100" dirty="0">
                <a:solidFill>
                  <a:srgbClr val="000000"/>
                </a:solidFill>
                <a:effectLst/>
                <a:ea typeface="Aptos" panose="020B0004020202020204" pitchFamily="34" charset="0"/>
                <a:cs typeface="Times New Roman" panose="02020603050405020304" pitchFamily="18" charset="0"/>
              </a:rPr>
              <a:t>Liniový zákon § </a:t>
            </a:r>
            <a:br>
              <a:rPr lang="cs-CZ" sz="1000" kern="100" dirty="0">
                <a:solidFill>
                  <a:srgbClr val="000000"/>
                </a:solidFill>
                <a:effectLst/>
                <a:ea typeface="Aptos" panose="020B0004020202020204" pitchFamily="34" charset="0"/>
                <a:cs typeface="Times New Roman" panose="02020603050405020304" pitchFamily="18" charset="0"/>
              </a:rPr>
            </a:br>
            <a:r>
              <a:rPr lang="cs-CZ" sz="1000" kern="100" dirty="0">
                <a:solidFill>
                  <a:srgbClr val="000000"/>
                </a:solidFill>
                <a:effectLst/>
                <a:ea typeface="Aptos" panose="020B0004020202020204" pitchFamily="34" charset="0"/>
                <a:cs typeface="Times New Roman" panose="02020603050405020304" pitchFamily="18" charset="0"/>
              </a:rPr>
              <a:t>LZ 416/2009Sb. </a:t>
            </a:r>
            <a:endParaRPr lang="cs-CZ" sz="1000" kern="100" dirty="0">
              <a:effectLst/>
              <a:ea typeface="Aptos" panose="020B0004020202020204" pitchFamily="34" charset="0"/>
              <a:cs typeface="Times New Roman" panose="02020603050405020304" pitchFamily="18" charset="0"/>
            </a:endParaRPr>
          </a:p>
        </p:txBody>
      </p:sp>
      <p:sp>
        <p:nvSpPr>
          <p:cNvPr id="84" name="Vývojový diagram: dokument 83">
            <a:extLst>
              <a:ext uri="{FF2B5EF4-FFF2-40B4-BE49-F238E27FC236}">
                <a16:creationId xmlns:a16="http://schemas.microsoft.com/office/drawing/2014/main" id="{ED077445-321B-66B7-4725-9074E7E532B2}"/>
              </a:ext>
            </a:extLst>
          </p:cNvPr>
          <p:cNvSpPr/>
          <p:nvPr/>
        </p:nvSpPr>
        <p:spPr>
          <a:xfrm>
            <a:off x="7835567" y="1188273"/>
            <a:ext cx="1245235" cy="456565"/>
          </a:xfrm>
          <a:prstGeom prst="flowChartDocument">
            <a:avLst/>
          </a:prstGeom>
          <a:solidFill>
            <a:srgbClr val="FBE3D6"/>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800"/>
              </a:spcAft>
            </a:pPr>
            <a:r>
              <a:rPr lang="cs-CZ" sz="1000" kern="100" dirty="0">
                <a:solidFill>
                  <a:srgbClr val="000000"/>
                </a:solidFill>
                <a:effectLst/>
                <a:ea typeface="Aptos" panose="020B0004020202020204" pitchFamily="34" charset="0"/>
                <a:cs typeface="Times New Roman" panose="02020603050405020304" pitchFamily="18" charset="0"/>
              </a:rPr>
              <a:t>Stavba ostatní § </a:t>
            </a:r>
            <a:br>
              <a:rPr lang="cs-CZ" sz="1000" kern="100" dirty="0">
                <a:solidFill>
                  <a:srgbClr val="000000"/>
                </a:solidFill>
                <a:effectLst/>
                <a:ea typeface="Aptos" panose="020B0004020202020204" pitchFamily="34" charset="0"/>
                <a:cs typeface="Times New Roman" panose="02020603050405020304" pitchFamily="18" charset="0"/>
              </a:rPr>
            </a:br>
            <a:r>
              <a:rPr lang="cs-CZ" sz="1000" kern="100" dirty="0">
                <a:solidFill>
                  <a:srgbClr val="000000"/>
                </a:solidFill>
                <a:effectLst/>
                <a:ea typeface="Aptos" panose="020B0004020202020204" pitchFamily="34" charset="0"/>
                <a:cs typeface="Times New Roman" panose="02020603050405020304" pitchFamily="18" charset="0"/>
              </a:rPr>
              <a:t>NSZ 283/2021Sb. </a:t>
            </a:r>
            <a:endParaRPr lang="cs-CZ" sz="1000" kern="100" dirty="0">
              <a:effectLst/>
              <a:ea typeface="Aptos" panose="020B0004020202020204" pitchFamily="34" charset="0"/>
              <a:cs typeface="Times New Roman" panose="02020603050405020304" pitchFamily="18" charset="0"/>
            </a:endParaRPr>
          </a:p>
        </p:txBody>
      </p:sp>
      <p:sp>
        <p:nvSpPr>
          <p:cNvPr id="85" name="Vývojový diagram: dokument 84">
            <a:extLst>
              <a:ext uri="{FF2B5EF4-FFF2-40B4-BE49-F238E27FC236}">
                <a16:creationId xmlns:a16="http://schemas.microsoft.com/office/drawing/2014/main" id="{89C5F4CB-12C5-D015-2E90-0DEB95CCC6F0}"/>
              </a:ext>
            </a:extLst>
          </p:cNvPr>
          <p:cNvSpPr/>
          <p:nvPr/>
        </p:nvSpPr>
        <p:spPr>
          <a:xfrm>
            <a:off x="7827630" y="4018842"/>
            <a:ext cx="1245235" cy="428519"/>
          </a:xfrm>
          <a:prstGeom prst="flowChartDocument">
            <a:avLst/>
          </a:prstGeom>
          <a:solidFill>
            <a:srgbClr val="F1A983"/>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buNone/>
            </a:pPr>
            <a:r>
              <a:rPr lang="cs-CZ" sz="1000" kern="100" dirty="0">
                <a:solidFill>
                  <a:srgbClr val="000000"/>
                </a:solidFill>
                <a:effectLst/>
                <a:ea typeface="Aptos" panose="020B0004020202020204" pitchFamily="34" charset="0"/>
                <a:cs typeface="Times New Roman" panose="02020603050405020304" pitchFamily="18" charset="0"/>
              </a:rPr>
              <a:t>Zákon o dráhách</a:t>
            </a:r>
            <a:endParaRPr lang="cs-CZ" sz="1000" kern="100" dirty="0">
              <a:effectLst/>
              <a:ea typeface="Aptos" panose="020B0004020202020204" pitchFamily="34" charset="0"/>
              <a:cs typeface="Times New Roman" panose="02020603050405020304" pitchFamily="18" charset="0"/>
            </a:endParaRPr>
          </a:p>
          <a:p>
            <a:pPr algn="ctr">
              <a:lnSpc>
                <a:spcPct val="115000"/>
              </a:lnSpc>
              <a:spcAft>
                <a:spcPts val="800"/>
              </a:spcAft>
            </a:pPr>
            <a:r>
              <a:rPr lang="cs-CZ" sz="1000" kern="100" dirty="0">
                <a:solidFill>
                  <a:srgbClr val="000000"/>
                </a:solidFill>
                <a:effectLst/>
                <a:ea typeface="Aptos" panose="020B0004020202020204" pitchFamily="34" charset="0"/>
                <a:cs typeface="Times New Roman" panose="02020603050405020304" pitchFamily="18" charset="0"/>
              </a:rPr>
              <a:t>Z. 266/1994 Sb.</a:t>
            </a:r>
            <a:endParaRPr lang="cs-CZ" sz="1000" kern="100" dirty="0">
              <a:effectLst/>
              <a:ea typeface="Aptos" panose="020B0004020202020204" pitchFamily="34" charset="0"/>
              <a:cs typeface="Times New Roman" panose="02020603050405020304" pitchFamily="18" charset="0"/>
            </a:endParaRPr>
          </a:p>
        </p:txBody>
      </p:sp>
      <p:sp>
        <p:nvSpPr>
          <p:cNvPr id="86" name="Vývojový diagram: dokument 85">
            <a:extLst>
              <a:ext uri="{FF2B5EF4-FFF2-40B4-BE49-F238E27FC236}">
                <a16:creationId xmlns:a16="http://schemas.microsoft.com/office/drawing/2014/main" id="{FB7C16F2-9D7B-D5D7-91A7-23336E3AB5B6}"/>
              </a:ext>
            </a:extLst>
          </p:cNvPr>
          <p:cNvSpPr/>
          <p:nvPr/>
        </p:nvSpPr>
        <p:spPr>
          <a:xfrm>
            <a:off x="7827631" y="2968860"/>
            <a:ext cx="1245235" cy="782364"/>
          </a:xfrm>
          <a:prstGeom prst="flowChartDocument">
            <a:avLst/>
          </a:prstGeom>
          <a:solidFill>
            <a:srgbClr val="A32395"/>
          </a:solidFill>
          <a:ln>
            <a:solidFill>
              <a:schemeClr val="tx1"/>
            </a:solidFill>
          </a:ln>
        </p:spPr>
        <p:style>
          <a:lnRef idx="1">
            <a:schemeClr val="accent5"/>
          </a:lnRef>
          <a:fillRef idx="3">
            <a:schemeClr val="accent5"/>
          </a:fillRef>
          <a:effectRef idx="2">
            <a:schemeClr val="accent5"/>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800"/>
              </a:spcAft>
              <a:buNone/>
            </a:pPr>
            <a:r>
              <a:rPr lang="cs-CZ" sz="1000" kern="100" dirty="0">
                <a:solidFill>
                  <a:srgbClr val="FFFFFF"/>
                </a:solidFill>
                <a:effectLst/>
                <a:ea typeface="Aptos" panose="020B0004020202020204" pitchFamily="34" charset="0"/>
                <a:cs typeface="Times New Roman" panose="02020603050405020304" pitchFamily="18" charset="0"/>
              </a:rPr>
              <a:t>Liniový zákon</a:t>
            </a:r>
            <a:r>
              <a:rPr lang="cs-CZ" sz="1000" b="1" kern="100" dirty="0">
                <a:solidFill>
                  <a:srgbClr val="FFFFFF"/>
                </a:solidFill>
                <a:effectLst/>
                <a:ea typeface="Aptos" panose="020B0004020202020204" pitchFamily="34" charset="0"/>
                <a:cs typeface="Times New Roman" panose="02020603050405020304" pitchFamily="18" charset="0"/>
              </a:rPr>
              <a:t> § 2i(6)</a:t>
            </a:r>
            <a:r>
              <a:rPr lang="cs-CZ" sz="1000" kern="100" dirty="0">
                <a:solidFill>
                  <a:srgbClr val="FFFFFF"/>
                </a:solidFill>
                <a:effectLst/>
                <a:ea typeface="Aptos" panose="020B0004020202020204" pitchFamily="34" charset="0"/>
                <a:cs typeface="Times New Roman" panose="02020603050405020304" pitchFamily="18" charset="0"/>
              </a:rPr>
              <a:t/>
            </a:r>
            <a:br>
              <a:rPr lang="cs-CZ" sz="1000" kern="100" dirty="0">
                <a:solidFill>
                  <a:srgbClr val="FFFFFF"/>
                </a:solidFill>
                <a:effectLst/>
                <a:ea typeface="Aptos" panose="020B0004020202020204" pitchFamily="34" charset="0"/>
                <a:cs typeface="Times New Roman" panose="02020603050405020304" pitchFamily="18" charset="0"/>
              </a:rPr>
            </a:br>
            <a:r>
              <a:rPr lang="cs-CZ" sz="1000" kern="100" dirty="0">
                <a:solidFill>
                  <a:srgbClr val="FFFFFF"/>
                </a:solidFill>
                <a:effectLst/>
                <a:ea typeface="Aptos" panose="020B0004020202020204" pitchFamily="34" charset="0"/>
                <a:cs typeface="Times New Roman" panose="02020603050405020304" pitchFamily="18" charset="0"/>
              </a:rPr>
              <a:t>LZ 416/2009Sb. a Z.</a:t>
            </a:r>
            <a:r>
              <a:rPr lang="cs-CZ" sz="1000" kern="100" dirty="0">
                <a:effectLst/>
                <a:ea typeface="Aptos" panose="020B0004020202020204" pitchFamily="34" charset="0"/>
                <a:cs typeface="Times New Roman" panose="02020603050405020304" pitchFamily="18" charset="0"/>
              </a:rPr>
              <a:t> </a:t>
            </a:r>
            <a:r>
              <a:rPr lang="cs-CZ" sz="1000" kern="100" dirty="0">
                <a:solidFill>
                  <a:srgbClr val="FFFFFF"/>
                </a:solidFill>
                <a:effectLst/>
                <a:ea typeface="Aptos" panose="020B0004020202020204" pitchFamily="34" charset="0"/>
                <a:cs typeface="Times New Roman" panose="02020603050405020304" pitchFamily="18" charset="0"/>
              </a:rPr>
              <a:t>23/2025</a:t>
            </a:r>
            <a:endParaRPr lang="cs-CZ" sz="1000" kern="100" dirty="0">
              <a:effectLst/>
              <a:ea typeface="Aptos" panose="020B0004020202020204" pitchFamily="34" charset="0"/>
              <a:cs typeface="Times New Roman" panose="02020603050405020304" pitchFamily="18" charset="0"/>
            </a:endParaRPr>
          </a:p>
        </p:txBody>
      </p:sp>
      <p:sp>
        <p:nvSpPr>
          <p:cNvPr id="87" name="Vývojový diagram: dokument 86">
            <a:extLst>
              <a:ext uri="{FF2B5EF4-FFF2-40B4-BE49-F238E27FC236}">
                <a16:creationId xmlns:a16="http://schemas.microsoft.com/office/drawing/2014/main" id="{12486841-2FA3-E3C4-CC0D-E899B5DBD30E}"/>
              </a:ext>
            </a:extLst>
          </p:cNvPr>
          <p:cNvSpPr/>
          <p:nvPr/>
        </p:nvSpPr>
        <p:spPr>
          <a:xfrm>
            <a:off x="7835567" y="2451730"/>
            <a:ext cx="1245235" cy="465448"/>
          </a:xfrm>
          <a:prstGeom prst="flowChartDocument">
            <a:avLst/>
          </a:prstGeom>
          <a:solidFill>
            <a:srgbClr val="F2CFEE"/>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buNone/>
            </a:pPr>
            <a:r>
              <a:rPr lang="cs-CZ" sz="1000" kern="100" dirty="0">
                <a:solidFill>
                  <a:srgbClr val="000000"/>
                </a:solidFill>
                <a:effectLst/>
                <a:ea typeface="Aptos" panose="020B0004020202020204" pitchFamily="34" charset="0"/>
                <a:cs typeface="Times New Roman" panose="02020603050405020304" pitchFamily="18" charset="0"/>
              </a:rPr>
              <a:t>Liniový zákon </a:t>
            </a:r>
            <a:r>
              <a:rPr lang="cs-CZ" sz="1000" b="1" kern="100" dirty="0">
                <a:solidFill>
                  <a:srgbClr val="000000"/>
                </a:solidFill>
                <a:effectLst/>
                <a:ea typeface="Aptos" panose="020B0004020202020204" pitchFamily="34" charset="0"/>
                <a:cs typeface="Times New Roman" panose="02020603050405020304" pitchFamily="18" charset="0"/>
              </a:rPr>
              <a:t>§ 2i(1)</a:t>
            </a:r>
            <a:r>
              <a:rPr lang="cs-CZ" sz="1000" kern="100" dirty="0">
                <a:solidFill>
                  <a:srgbClr val="000000"/>
                </a:solidFill>
                <a:effectLst/>
                <a:ea typeface="Aptos" panose="020B0004020202020204" pitchFamily="34" charset="0"/>
                <a:cs typeface="Times New Roman" panose="02020603050405020304" pitchFamily="18" charset="0"/>
              </a:rPr>
              <a:t/>
            </a:r>
            <a:br>
              <a:rPr lang="cs-CZ" sz="1000" kern="100" dirty="0">
                <a:solidFill>
                  <a:srgbClr val="000000"/>
                </a:solidFill>
                <a:effectLst/>
                <a:ea typeface="Aptos" panose="020B0004020202020204" pitchFamily="34" charset="0"/>
                <a:cs typeface="Times New Roman" panose="02020603050405020304" pitchFamily="18" charset="0"/>
              </a:rPr>
            </a:br>
            <a:r>
              <a:rPr lang="cs-CZ" sz="1000" kern="100" dirty="0">
                <a:solidFill>
                  <a:srgbClr val="000000"/>
                </a:solidFill>
                <a:effectLst/>
                <a:ea typeface="Aptos" panose="020B0004020202020204" pitchFamily="34" charset="0"/>
                <a:cs typeface="Times New Roman" panose="02020603050405020304" pitchFamily="18" charset="0"/>
              </a:rPr>
              <a:t>LZ 416/2009Sb.</a:t>
            </a:r>
            <a:endParaRPr lang="cs-CZ" sz="10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5445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3" grpId="0" animBg="1"/>
      <p:bldP spid="84" grpId="0" animBg="1"/>
      <p:bldP spid="85" grpId="0" animBg="1"/>
      <p:bldP spid="86" grpId="0" animBg="1"/>
      <p:bldP spid="8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27FCE-7B73-9533-EDB8-592B340A98E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8A89F1D-59A0-D14A-CBDF-2788CE6C400E}"/>
              </a:ext>
            </a:extLst>
          </p:cNvPr>
          <p:cNvSpPr>
            <a:spLocks noGrp="1"/>
          </p:cNvSpPr>
          <p:nvPr>
            <p:ph type="title"/>
          </p:nvPr>
        </p:nvSpPr>
        <p:spPr>
          <a:xfrm>
            <a:off x="628651" y="381001"/>
            <a:ext cx="5821662" cy="771750"/>
          </a:xfrm>
        </p:spPr>
        <p:txBody>
          <a:bodyPr>
            <a:normAutofit/>
          </a:bodyPr>
          <a:lstStyle/>
          <a:p>
            <a:r>
              <a:rPr lang="cs-CZ" sz="1800" dirty="0"/>
              <a:t>GIA</a:t>
            </a:r>
          </a:p>
        </p:txBody>
      </p:sp>
      <p:grpSp>
        <p:nvGrpSpPr>
          <p:cNvPr id="6" name="Google Shape;744;p37">
            <a:extLst>
              <a:ext uri="{FF2B5EF4-FFF2-40B4-BE49-F238E27FC236}">
                <a16:creationId xmlns:a16="http://schemas.microsoft.com/office/drawing/2014/main" id="{5C7AFEEE-EE42-E957-588F-B0F61C8DF49B}"/>
              </a:ext>
            </a:extLst>
          </p:cNvPr>
          <p:cNvGrpSpPr>
            <a:grpSpLocks noChangeAspect="1"/>
          </p:cNvGrpSpPr>
          <p:nvPr/>
        </p:nvGrpSpPr>
        <p:grpSpPr>
          <a:xfrm>
            <a:off x="177948" y="625498"/>
            <a:ext cx="318264" cy="282756"/>
            <a:chOff x="5292575" y="3681900"/>
            <a:chExt cx="420150" cy="373275"/>
          </a:xfrm>
        </p:grpSpPr>
        <p:sp>
          <p:nvSpPr>
            <p:cNvPr id="7" name="Google Shape;745;p37">
              <a:extLst>
                <a:ext uri="{FF2B5EF4-FFF2-40B4-BE49-F238E27FC236}">
                  <a16:creationId xmlns:a16="http://schemas.microsoft.com/office/drawing/2014/main" id="{D554E4A9-8F48-4CD0-6C3F-74D8DEF0BA73}"/>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6;p37">
              <a:extLst>
                <a:ext uri="{FF2B5EF4-FFF2-40B4-BE49-F238E27FC236}">
                  <a16:creationId xmlns:a16="http://schemas.microsoft.com/office/drawing/2014/main" id="{258F8FA1-E9B8-2107-84F3-537462E28795}"/>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47;p37">
              <a:extLst>
                <a:ext uri="{FF2B5EF4-FFF2-40B4-BE49-F238E27FC236}">
                  <a16:creationId xmlns:a16="http://schemas.microsoft.com/office/drawing/2014/main" id="{FC38D3C0-0768-0D95-C0AE-E48002C4DF55}"/>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48;p37">
              <a:extLst>
                <a:ext uri="{FF2B5EF4-FFF2-40B4-BE49-F238E27FC236}">
                  <a16:creationId xmlns:a16="http://schemas.microsoft.com/office/drawing/2014/main" id="{A55A73F8-43E5-99D2-1608-C243E85F4B15}"/>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49;p37">
              <a:extLst>
                <a:ext uri="{FF2B5EF4-FFF2-40B4-BE49-F238E27FC236}">
                  <a16:creationId xmlns:a16="http://schemas.microsoft.com/office/drawing/2014/main" id="{1E8C77E4-6C72-8940-D344-5A8AB703C47C}"/>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0;p37">
              <a:extLst>
                <a:ext uri="{FF2B5EF4-FFF2-40B4-BE49-F238E27FC236}">
                  <a16:creationId xmlns:a16="http://schemas.microsoft.com/office/drawing/2014/main" id="{7F5B2C82-A67B-6514-B67D-855BBD3334D1}"/>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51;p37">
              <a:extLst>
                <a:ext uri="{FF2B5EF4-FFF2-40B4-BE49-F238E27FC236}">
                  <a16:creationId xmlns:a16="http://schemas.microsoft.com/office/drawing/2014/main" id="{AE083A71-A0D0-B84F-A5BE-C8B574F58E01}"/>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3" name="Content Placeholder 1">
            <a:extLst>
              <a:ext uri="{FF2B5EF4-FFF2-40B4-BE49-F238E27FC236}">
                <a16:creationId xmlns:a16="http://schemas.microsoft.com/office/drawing/2014/main" id="{D3B08436-D88B-7ABD-23F0-3461FE5B46AC}"/>
              </a:ext>
            </a:extLst>
          </p:cNvPr>
          <p:cNvSpPr txBox="1">
            <a:spLocks/>
          </p:cNvSpPr>
          <p:nvPr/>
        </p:nvSpPr>
        <p:spPr>
          <a:xfrm>
            <a:off x="180975" y="1506939"/>
            <a:ext cx="3263198" cy="2973699"/>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Clr>
                <a:schemeClr val="tx1">
                  <a:lumMod val="20000"/>
                  <a:lumOff val="80000"/>
                </a:schemeClr>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15000"/>
              </a:lnSpc>
              <a:spcAft>
                <a:spcPts val="800"/>
              </a:spcAft>
              <a:buNone/>
            </a:pPr>
            <a:r>
              <a:rPr lang="cs-CZ" sz="14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Nařízení Evropského parlamentu a Rady (EU) 2024/1309 </a:t>
            </a:r>
          </a:p>
          <a:p>
            <a:pPr marL="0" indent="0" algn="just">
              <a:lnSpc>
                <a:spcPct val="115000"/>
              </a:lnSpc>
              <a:spcAft>
                <a:spcPts val="800"/>
              </a:spcAft>
              <a:buNone/>
            </a:pPr>
            <a:r>
              <a:rPr lang="cs-CZ" sz="14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ze dne </a:t>
            </a:r>
            <a:r>
              <a:rPr lang="cs-CZ" sz="14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29. dubna 2024</a:t>
            </a:r>
            <a:r>
              <a:rPr lang="cs-CZ" sz="14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o opatřeních ke snížení nákladů na budování gigabitových sítí elektronických komunikací, o změně nařízení (EU) 2015/2120 a o zrušení směrnice 2014/61 EU (nařízení o gigabitové infrastruktuře).</a:t>
            </a:r>
          </a:p>
        </p:txBody>
      </p:sp>
      <p:pic>
        <p:nvPicPr>
          <p:cNvPr id="3" name="Obrázek 2">
            <a:extLst>
              <a:ext uri="{FF2B5EF4-FFF2-40B4-BE49-F238E27FC236}">
                <a16:creationId xmlns:a16="http://schemas.microsoft.com/office/drawing/2014/main" id="{5160C4A8-4A97-9C06-7014-F8834AD0AC42}"/>
              </a:ext>
            </a:extLst>
          </p:cNvPr>
          <p:cNvPicPr>
            <a:picLocks noChangeAspect="1"/>
          </p:cNvPicPr>
          <p:nvPr/>
        </p:nvPicPr>
        <p:blipFill>
          <a:blip r:embed="rId3"/>
          <a:stretch>
            <a:fillRect/>
          </a:stretch>
        </p:blipFill>
        <p:spPr>
          <a:xfrm>
            <a:off x="7564056" y="79235"/>
            <a:ext cx="1517007" cy="945911"/>
          </a:xfrm>
          <a:prstGeom prst="rect">
            <a:avLst/>
          </a:prstGeom>
          <a:ln>
            <a:solidFill>
              <a:schemeClr val="tx1"/>
            </a:solidFill>
          </a:ln>
        </p:spPr>
      </p:pic>
      <p:pic>
        <p:nvPicPr>
          <p:cNvPr id="2" name="Obrázek 1">
            <a:extLst>
              <a:ext uri="{FF2B5EF4-FFF2-40B4-BE49-F238E27FC236}">
                <a16:creationId xmlns:a16="http://schemas.microsoft.com/office/drawing/2014/main" id="{7028F00A-E9C1-1E05-4DFB-839226495707}"/>
              </a:ext>
            </a:extLst>
          </p:cNvPr>
          <p:cNvPicPr>
            <a:picLocks noChangeAspect="1"/>
          </p:cNvPicPr>
          <p:nvPr/>
        </p:nvPicPr>
        <p:blipFill>
          <a:blip r:embed="rId4"/>
          <a:stretch>
            <a:fillRect/>
          </a:stretch>
        </p:blipFill>
        <p:spPr>
          <a:xfrm>
            <a:off x="3752441" y="250653"/>
            <a:ext cx="5020354" cy="4734792"/>
          </a:xfrm>
          <a:prstGeom prst="rect">
            <a:avLst/>
          </a:prstGeom>
        </p:spPr>
      </p:pic>
    </p:spTree>
    <p:extLst>
      <p:ext uri="{BB962C8B-B14F-4D97-AF65-F5344CB8AC3E}">
        <p14:creationId xmlns:p14="http://schemas.microsoft.com/office/powerpoint/2010/main" val="417891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B88EE-F814-AA66-A19E-80DDFDC56B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554AAC6-1C51-080C-E371-FEFE409D1A13}"/>
              </a:ext>
            </a:extLst>
          </p:cNvPr>
          <p:cNvSpPr>
            <a:spLocks noGrp="1"/>
          </p:cNvSpPr>
          <p:nvPr>
            <p:ph type="title"/>
          </p:nvPr>
        </p:nvSpPr>
        <p:spPr>
          <a:xfrm>
            <a:off x="628650" y="381001"/>
            <a:ext cx="6013813" cy="771750"/>
          </a:xfrm>
        </p:spPr>
        <p:txBody>
          <a:bodyPr>
            <a:normAutofit/>
          </a:bodyPr>
          <a:lstStyle/>
          <a:p>
            <a:r>
              <a:rPr lang="pl-PL" sz="1800" dirty="0"/>
              <a:t> Základní členění sítí elektronických komunikací z pohledu dotační a povinné výstavby</a:t>
            </a:r>
          </a:p>
        </p:txBody>
      </p:sp>
      <p:sp>
        <p:nvSpPr>
          <p:cNvPr id="5" name="Slide Number Placeholder 4">
            <a:extLst>
              <a:ext uri="{FF2B5EF4-FFF2-40B4-BE49-F238E27FC236}">
                <a16:creationId xmlns:a16="http://schemas.microsoft.com/office/drawing/2014/main" id="{61A3A3BB-80E6-F5D5-DEB1-B4CF328E21B2}"/>
              </a:ext>
            </a:extLst>
          </p:cNvPr>
          <p:cNvSpPr>
            <a:spLocks noGrp="1"/>
          </p:cNvSpPr>
          <p:nvPr>
            <p:ph type="sldNum" sz="quarter" idx="12"/>
          </p:nvPr>
        </p:nvSpPr>
        <p:spPr/>
        <p:txBody>
          <a:bodyPr/>
          <a:lstStyle/>
          <a:p>
            <a:fld id="{F1B53376-7BDC-4344-8612-6E595346C041}" type="slidenum">
              <a:rPr lang="en-GB" smtClean="0"/>
              <a:pPr/>
              <a:t>5</a:t>
            </a:fld>
            <a:endParaRPr lang="en-GB" dirty="0"/>
          </a:p>
        </p:txBody>
      </p:sp>
      <p:grpSp>
        <p:nvGrpSpPr>
          <p:cNvPr id="6" name="Google Shape;744;p37">
            <a:extLst>
              <a:ext uri="{FF2B5EF4-FFF2-40B4-BE49-F238E27FC236}">
                <a16:creationId xmlns:a16="http://schemas.microsoft.com/office/drawing/2014/main" id="{532D4233-50C1-84EC-4C43-A425A37E4FD9}"/>
              </a:ext>
            </a:extLst>
          </p:cNvPr>
          <p:cNvGrpSpPr>
            <a:grpSpLocks noChangeAspect="1"/>
          </p:cNvGrpSpPr>
          <p:nvPr/>
        </p:nvGrpSpPr>
        <p:grpSpPr>
          <a:xfrm>
            <a:off x="177948" y="625498"/>
            <a:ext cx="318264" cy="282756"/>
            <a:chOff x="5292575" y="3681900"/>
            <a:chExt cx="420150" cy="373275"/>
          </a:xfrm>
        </p:grpSpPr>
        <p:sp>
          <p:nvSpPr>
            <p:cNvPr id="7" name="Google Shape;745;p37">
              <a:extLst>
                <a:ext uri="{FF2B5EF4-FFF2-40B4-BE49-F238E27FC236}">
                  <a16:creationId xmlns:a16="http://schemas.microsoft.com/office/drawing/2014/main" id="{E42E5F1A-3988-259D-DA17-CF362DC4ADD1}"/>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6;p37">
              <a:extLst>
                <a:ext uri="{FF2B5EF4-FFF2-40B4-BE49-F238E27FC236}">
                  <a16:creationId xmlns:a16="http://schemas.microsoft.com/office/drawing/2014/main" id="{FB3D4C04-6734-AC60-F7FA-C75FF00B60B6}"/>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47;p37">
              <a:extLst>
                <a:ext uri="{FF2B5EF4-FFF2-40B4-BE49-F238E27FC236}">
                  <a16:creationId xmlns:a16="http://schemas.microsoft.com/office/drawing/2014/main" id="{86B333AC-D5B8-C238-8FB3-A20C119C45B9}"/>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48;p37">
              <a:extLst>
                <a:ext uri="{FF2B5EF4-FFF2-40B4-BE49-F238E27FC236}">
                  <a16:creationId xmlns:a16="http://schemas.microsoft.com/office/drawing/2014/main" id="{D4B57009-602F-D970-D584-B0F341D309A7}"/>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49;p37">
              <a:extLst>
                <a:ext uri="{FF2B5EF4-FFF2-40B4-BE49-F238E27FC236}">
                  <a16:creationId xmlns:a16="http://schemas.microsoft.com/office/drawing/2014/main" id="{2BE9489A-B362-9F73-D657-CDA76B781252}"/>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0;p37">
              <a:extLst>
                <a:ext uri="{FF2B5EF4-FFF2-40B4-BE49-F238E27FC236}">
                  <a16:creationId xmlns:a16="http://schemas.microsoft.com/office/drawing/2014/main" id="{0C8C6917-3C8F-CF6C-71DC-F47BEA613E68}"/>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51;p37">
              <a:extLst>
                <a:ext uri="{FF2B5EF4-FFF2-40B4-BE49-F238E27FC236}">
                  <a16:creationId xmlns:a16="http://schemas.microsoft.com/office/drawing/2014/main" id="{EFCE23DF-E7E7-7E88-24CF-783EB978D43D}"/>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aphicFrame>
        <p:nvGraphicFramePr>
          <p:cNvPr id="2" name="Tabulka 1">
            <a:extLst>
              <a:ext uri="{FF2B5EF4-FFF2-40B4-BE49-F238E27FC236}">
                <a16:creationId xmlns:a16="http://schemas.microsoft.com/office/drawing/2014/main" id="{1A10E965-8E7A-7570-B818-E80E236117A7}"/>
              </a:ext>
            </a:extLst>
          </p:cNvPr>
          <p:cNvGraphicFramePr>
            <a:graphicFrameLocks noGrp="1"/>
          </p:cNvGraphicFramePr>
          <p:nvPr>
            <p:extLst>
              <p:ext uri="{D42A27DB-BD31-4B8C-83A1-F6EECF244321}">
                <p14:modId xmlns:p14="http://schemas.microsoft.com/office/powerpoint/2010/main" val="91206993"/>
              </p:ext>
            </p:extLst>
          </p:nvPr>
        </p:nvGraphicFramePr>
        <p:xfrm>
          <a:off x="346321" y="1357713"/>
          <a:ext cx="8609571" cy="3154680"/>
        </p:xfrm>
        <a:graphic>
          <a:graphicData uri="http://schemas.openxmlformats.org/drawingml/2006/table">
            <a:tbl>
              <a:tblPr firstRow="1" bandRow="1">
                <a:tableStyleId>{5940675A-B579-460E-94D1-54222C63F5DA}</a:tableStyleId>
              </a:tblPr>
              <a:tblGrid>
                <a:gridCol w="3856742">
                  <a:extLst>
                    <a:ext uri="{9D8B030D-6E8A-4147-A177-3AD203B41FA5}">
                      <a16:colId xmlns:a16="http://schemas.microsoft.com/office/drawing/2014/main" val="824329904"/>
                    </a:ext>
                  </a:extLst>
                </a:gridCol>
                <a:gridCol w="1875942">
                  <a:extLst>
                    <a:ext uri="{9D8B030D-6E8A-4147-A177-3AD203B41FA5}">
                      <a16:colId xmlns:a16="http://schemas.microsoft.com/office/drawing/2014/main" val="2949364853"/>
                    </a:ext>
                  </a:extLst>
                </a:gridCol>
                <a:gridCol w="1949876">
                  <a:extLst>
                    <a:ext uri="{9D8B030D-6E8A-4147-A177-3AD203B41FA5}">
                      <a16:colId xmlns:a16="http://schemas.microsoft.com/office/drawing/2014/main" val="2551936038"/>
                    </a:ext>
                  </a:extLst>
                </a:gridCol>
                <a:gridCol w="927011">
                  <a:extLst>
                    <a:ext uri="{9D8B030D-6E8A-4147-A177-3AD203B41FA5}">
                      <a16:colId xmlns:a16="http://schemas.microsoft.com/office/drawing/2014/main" val="2118036078"/>
                    </a:ext>
                  </a:extLst>
                </a:gridCol>
              </a:tblGrid>
              <a:tr h="370840">
                <a:tc>
                  <a:txBody>
                    <a:bodyPr/>
                    <a:lstStyle/>
                    <a:p>
                      <a:pPr algn="ctr"/>
                      <a:endParaRPr lang="cs-CZ" dirty="0"/>
                    </a:p>
                  </a:txBody>
                  <a:tcPr anchor="c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cs-CZ" sz="1200" b="1" kern="100" dirty="0">
                          <a:effectLst/>
                          <a:latin typeface="Aptos" panose="020B0004020202020204" pitchFamily="34" charset="0"/>
                          <a:ea typeface="Aptos" panose="020B0004020202020204" pitchFamily="34" charset="0"/>
                          <a:cs typeface="Times New Roman" panose="02020603050405020304" pitchFamily="18" charset="0"/>
                        </a:rPr>
                        <a:t>Pevné sítě </a:t>
                      </a:r>
                      <a:r>
                        <a:rPr lang="cs-CZ" sz="1200" kern="100" dirty="0">
                          <a:effectLst/>
                          <a:latin typeface="Aptos" panose="020B0004020202020204" pitchFamily="34" charset="0"/>
                          <a:ea typeface="Aptos" panose="020B0004020202020204" pitchFamily="34" charset="0"/>
                          <a:cs typeface="Times New Roman" panose="02020603050405020304" pitchFamily="18" charset="0"/>
                        </a:rPr>
                        <a:t>elektronických komunikací dle zákona č. 127/2005 Sb.</a:t>
                      </a:r>
                      <a:endParaRPr lang="cs-CZ" dirty="0"/>
                    </a:p>
                  </a:txBody>
                  <a:tcPr anchor="c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cs-CZ" sz="1200" b="1" kern="100" dirty="0">
                          <a:effectLst/>
                          <a:latin typeface="Aptos" panose="020B0004020202020204" pitchFamily="34" charset="0"/>
                          <a:ea typeface="Aptos" panose="020B0004020202020204" pitchFamily="34" charset="0"/>
                          <a:cs typeface="Times New Roman" panose="02020603050405020304" pitchFamily="18" charset="0"/>
                        </a:rPr>
                        <a:t>Mobilní sítě </a:t>
                      </a:r>
                      <a:r>
                        <a:rPr lang="cs-CZ" sz="1200" kern="100" dirty="0">
                          <a:effectLst/>
                          <a:latin typeface="Aptos" panose="020B0004020202020204" pitchFamily="34" charset="0"/>
                          <a:ea typeface="Aptos" panose="020B0004020202020204" pitchFamily="34" charset="0"/>
                          <a:cs typeface="Times New Roman" panose="02020603050405020304" pitchFamily="18" charset="0"/>
                        </a:rPr>
                        <a:t>elektronických komunikací dle zákona č. 127/2005 </a:t>
                      </a:r>
                      <a:r>
                        <a:rPr lang="cs-CZ" sz="1200" kern="100" dirty="0" err="1">
                          <a:effectLst/>
                          <a:latin typeface="Aptos" panose="020B0004020202020204" pitchFamily="34" charset="0"/>
                          <a:ea typeface="Aptos" panose="020B0004020202020204" pitchFamily="34" charset="0"/>
                          <a:cs typeface="Times New Roman" panose="02020603050405020304" pitchFamily="18" charset="0"/>
                        </a:rPr>
                        <a:t>Sb</a:t>
                      </a:r>
                      <a:endParaRPr lang="cs-CZ" dirty="0"/>
                    </a:p>
                  </a:txBody>
                  <a:tcPr anchor="ctr">
                    <a:solidFill>
                      <a:schemeClr val="bg1">
                        <a:lumMod val="85000"/>
                      </a:schemeClr>
                    </a:solidFill>
                  </a:tcPr>
                </a:tc>
                <a:tc>
                  <a:txBody>
                    <a:bodyPr/>
                    <a:lstStyle/>
                    <a:p>
                      <a:pPr algn="ctr"/>
                      <a:r>
                        <a:rPr lang="cs-CZ"/>
                        <a:t>Kdo</a:t>
                      </a:r>
                      <a:endParaRPr lang="cs-CZ" dirty="0"/>
                    </a:p>
                  </a:txBody>
                  <a:tcPr anchor="ctr">
                    <a:solidFill>
                      <a:schemeClr val="bg1">
                        <a:lumMod val="85000"/>
                      </a:schemeClr>
                    </a:solidFill>
                  </a:tcPr>
                </a:tc>
                <a:extLst>
                  <a:ext uri="{0D108BD9-81ED-4DB2-BD59-A6C34878D82A}">
                    <a16:rowId xmlns:a16="http://schemas.microsoft.com/office/drawing/2014/main" val="738597427"/>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cs-CZ" sz="1200" b="1" kern="100" dirty="0">
                          <a:latin typeface="Aptos" panose="020B0004020202020204" pitchFamily="34" charset="0"/>
                          <a:ea typeface="Aptos" panose="020B0004020202020204" pitchFamily="34" charset="0"/>
                          <a:cs typeface="Times New Roman" panose="02020603050405020304" pitchFamily="18" charset="0"/>
                        </a:rPr>
                        <a:t>Neveřejné sítě </a:t>
                      </a:r>
                      <a:r>
                        <a:rPr lang="cs-CZ" sz="1200" kern="100" dirty="0">
                          <a:latin typeface="Aptos" panose="020B0004020202020204" pitchFamily="34" charset="0"/>
                          <a:ea typeface="Aptos" panose="020B0004020202020204" pitchFamily="34" charset="0"/>
                          <a:cs typeface="Times New Roman" panose="02020603050405020304" pitchFamily="18" charset="0"/>
                        </a:rPr>
                        <a:t>elektronických komunikací (definice uvedena v Národním plánu rozvoje sítí VHCN)</a:t>
                      </a:r>
                    </a:p>
                    <a:p>
                      <a:pPr algn="ctr"/>
                      <a:endParaRPr lang="cs-CZ" dirty="0"/>
                    </a:p>
                  </a:txBody>
                  <a:tcPr anchor="ctr">
                    <a:solidFill>
                      <a:schemeClr val="accent1">
                        <a:lumMod val="20000"/>
                        <a:lumOff val="80000"/>
                      </a:schemeClr>
                    </a:solidFill>
                  </a:tcPr>
                </a:tc>
                <a:tc>
                  <a:txBody>
                    <a:bodyPr/>
                    <a:lstStyle/>
                    <a:p>
                      <a:pPr marL="285750" indent="-285750" algn="l">
                        <a:buFont typeface="Arial" panose="020B0604020202020204" pitchFamily="34" charset="0"/>
                        <a:buChar char="•"/>
                      </a:pPr>
                      <a:r>
                        <a:rPr lang="cs-CZ" b="0" dirty="0"/>
                        <a:t>45.,46.,47. Výzva IROP Neveřejná síťová Infrastruktura</a:t>
                      </a:r>
                    </a:p>
                  </a:txBody>
                  <a:tcPr anchor="ct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1350" b="0" i="0" kern="1200" dirty="0">
                          <a:solidFill>
                            <a:schemeClr val="tx1"/>
                          </a:solidFill>
                          <a:effectLst/>
                          <a:latin typeface="+mn-lt"/>
                          <a:ea typeface="+mn-ea"/>
                          <a:cs typeface="+mn-cs"/>
                        </a:rPr>
                        <a:t>Demonstrativní aplikace sítí 5G pro chytrá města, obce a regiony</a:t>
                      </a:r>
                      <a:endParaRPr lang="cs-CZ" b="0" dirty="0"/>
                    </a:p>
                  </a:txBody>
                  <a:tcPr anchor="ctr"/>
                </a:tc>
                <a:tc>
                  <a:txBody>
                    <a:bodyPr/>
                    <a:lstStyle/>
                    <a:p>
                      <a:pPr algn="ctr"/>
                      <a:r>
                        <a:rPr lang="cs-CZ" dirty="0"/>
                        <a:t>MMR</a:t>
                      </a:r>
                    </a:p>
                  </a:txBody>
                  <a:tcPr anchor="ctr"/>
                </a:tc>
                <a:extLst>
                  <a:ext uri="{0D108BD9-81ED-4DB2-BD59-A6C34878D82A}">
                    <a16:rowId xmlns:a16="http://schemas.microsoft.com/office/drawing/2014/main" val="1771424099"/>
                  </a:ext>
                </a:extLst>
              </a:tr>
              <a:tr h="370840">
                <a:tc>
                  <a:txBody>
                    <a:bodyPr/>
                    <a:lstStyle/>
                    <a:p>
                      <a:pPr algn="ctr"/>
                      <a:r>
                        <a:rPr lang="cs-CZ" sz="1200" b="1" kern="100" dirty="0">
                          <a:effectLst/>
                          <a:latin typeface="Aptos" panose="020B0004020202020204" pitchFamily="34" charset="0"/>
                          <a:ea typeface="Aptos" panose="020B0004020202020204" pitchFamily="34" charset="0"/>
                          <a:cs typeface="Times New Roman" panose="02020603050405020304" pitchFamily="18" charset="0"/>
                        </a:rPr>
                        <a:t>Veřejně dostupné sítě </a:t>
                      </a:r>
                      <a:r>
                        <a:rPr lang="cs-CZ" sz="1200" kern="100" dirty="0">
                          <a:effectLst/>
                          <a:latin typeface="Aptos" panose="020B0004020202020204" pitchFamily="34" charset="0"/>
                          <a:ea typeface="Aptos" panose="020B0004020202020204" pitchFamily="34" charset="0"/>
                          <a:cs typeface="Times New Roman" panose="02020603050405020304" pitchFamily="18" charset="0"/>
                        </a:rPr>
                        <a:t>elektronických komunikací dle zákona č. 127/2005 Sb.</a:t>
                      </a:r>
                      <a:endParaRPr lang="cs-CZ" dirty="0"/>
                    </a:p>
                  </a:txBody>
                  <a:tcPr anchor="ctr">
                    <a:solidFill>
                      <a:schemeClr val="accent1">
                        <a:lumMod val="20000"/>
                        <a:lumOff val="80000"/>
                      </a:schemeClr>
                    </a:solidFill>
                  </a:tcPr>
                </a:tc>
                <a:tc>
                  <a:txBody>
                    <a:bodyPr/>
                    <a:lstStyle/>
                    <a:p>
                      <a:pPr marL="285750" indent="-285750" algn="l">
                        <a:buFont typeface="Arial" panose="020B0604020202020204" pitchFamily="34" charset="0"/>
                        <a:buChar char="•"/>
                      </a:pPr>
                      <a:r>
                        <a:rPr lang="cs-CZ" dirty="0"/>
                        <a:t>OPPIK II a IV.</a:t>
                      </a:r>
                    </a:p>
                    <a:p>
                      <a:pPr marL="285750" indent="-285750" algn="l">
                        <a:buFont typeface="Arial" panose="020B0604020202020204" pitchFamily="34" charset="0"/>
                        <a:buChar char="•"/>
                      </a:pPr>
                      <a:r>
                        <a:rPr lang="cs-CZ" dirty="0"/>
                        <a:t>NPO</a:t>
                      </a:r>
                    </a:p>
                    <a:p>
                      <a:pPr marL="285750" indent="-285750" algn="l">
                        <a:buFont typeface="Arial" panose="020B0604020202020204" pitchFamily="34" charset="0"/>
                        <a:buChar char="•"/>
                      </a:pPr>
                      <a:r>
                        <a:rPr lang="cs-CZ" dirty="0"/>
                        <a:t>OPTAK</a:t>
                      </a:r>
                    </a:p>
                  </a:txBody>
                  <a:tcPr anchor="ctr"/>
                </a:tc>
                <a:tc>
                  <a:txBody>
                    <a:bodyPr/>
                    <a:lstStyle/>
                    <a:p>
                      <a:pPr marL="285750" indent="-285750" algn="l">
                        <a:buFont typeface="Arial" panose="020B0604020202020204" pitchFamily="34" charset="0"/>
                        <a:buChar char="•"/>
                      </a:pPr>
                      <a:r>
                        <a:rPr lang="cs-CZ" dirty="0"/>
                        <a:t>NPO bílá místa</a:t>
                      </a:r>
                    </a:p>
                    <a:p>
                      <a:pPr marL="285750" indent="-285750" algn="l">
                        <a:buFont typeface="Arial" panose="020B0604020202020204" pitchFamily="34" charset="0"/>
                        <a:buChar char="•"/>
                      </a:pPr>
                      <a:r>
                        <a:rPr lang="cs-CZ" dirty="0"/>
                        <a:t>NPO koridory</a:t>
                      </a:r>
                    </a:p>
                  </a:txBody>
                  <a:tcPr anchor="ctr"/>
                </a:tc>
                <a:tc>
                  <a:txBody>
                    <a:bodyPr/>
                    <a:lstStyle/>
                    <a:p>
                      <a:pPr algn="ctr"/>
                      <a:r>
                        <a:rPr lang="cs-CZ" dirty="0"/>
                        <a:t>MPO</a:t>
                      </a:r>
                    </a:p>
                  </a:txBody>
                  <a:tcPr anchor="ctr"/>
                </a:tc>
                <a:extLst>
                  <a:ext uri="{0D108BD9-81ED-4DB2-BD59-A6C34878D82A}">
                    <a16:rowId xmlns:a16="http://schemas.microsoft.com/office/drawing/2014/main" val="1777200546"/>
                  </a:ext>
                </a:extLst>
              </a:tr>
              <a:tr h="370840">
                <a:tc>
                  <a:txBody>
                    <a:bodyPr/>
                    <a:lstStyle/>
                    <a:p>
                      <a:pPr algn="ctr"/>
                      <a:r>
                        <a:rPr lang="cs-CZ" dirty="0"/>
                        <a:t>Ostatní závazky stavět</a:t>
                      </a:r>
                    </a:p>
                  </a:txBody>
                  <a:tcPr anchor="ctr">
                    <a:solidFill>
                      <a:schemeClr val="accent1">
                        <a:lumMod val="20000"/>
                        <a:lumOff val="80000"/>
                      </a:schemeClr>
                    </a:solidFill>
                  </a:tcPr>
                </a:tc>
                <a:tc>
                  <a:txBody>
                    <a:bodyPr/>
                    <a:lstStyle/>
                    <a:p>
                      <a:pPr marL="285750" indent="-285750" algn="l">
                        <a:buFont typeface="Arial" panose="020B0604020202020204" pitchFamily="34" charset="0"/>
                        <a:buChar char="•"/>
                      </a:pPr>
                      <a:endParaRPr lang="cs-CZ" dirty="0"/>
                    </a:p>
                  </a:txBody>
                  <a:tcPr anchor="ctr"/>
                </a:tc>
                <a:tc>
                  <a:txBody>
                    <a:bodyPr/>
                    <a:lstStyle/>
                    <a:p>
                      <a:pPr marL="285750" indent="-285750" algn="l">
                        <a:buFont typeface="Arial" panose="020B0604020202020204" pitchFamily="34" charset="0"/>
                        <a:buChar char="•"/>
                      </a:pPr>
                      <a:r>
                        <a:rPr lang="cs-CZ" dirty="0"/>
                        <a:t>Aukce 5G</a:t>
                      </a:r>
                    </a:p>
                    <a:p>
                      <a:pPr marL="285750" indent="-285750" algn="l">
                        <a:buFont typeface="Arial" panose="020B0604020202020204" pitchFamily="34" charset="0"/>
                        <a:buChar char="•"/>
                      </a:pPr>
                      <a:r>
                        <a:rPr lang="cs-CZ" dirty="0"/>
                        <a:t>Dokrývání bílých míst</a:t>
                      </a:r>
                    </a:p>
                  </a:txBody>
                  <a:tcPr anchor="ctr"/>
                </a:tc>
                <a:tc>
                  <a:txBody>
                    <a:bodyPr/>
                    <a:lstStyle/>
                    <a:p>
                      <a:pPr algn="ctr"/>
                      <a:r>
                        <a:rPr lang="cs-CZ" dirty="0"/>
                        <a:t>ČTÚ</a:t>
                      </a:r>
                    </a:p>
                  </a:txBody>
                  <a:tcPr anchor="ctr"/>
                </a:tc>
                <a:extLst>
                  <a:ext uri="{0D108BD9-81ED-4DB2-BD59-A6C34878D82A}">
                    <a16:rowId xmlns:a16="http://schemas.microsoft.com/office/drawing/2014/main" val="3761714133"/>
                  </a:ext>
                </a:extLst>
              </a:tr>
            </a:tbl>
          </a:graphicData>
        </a:graphic>
      </p:graphicFrame>
    </p:spTree>
    <p:extLst>
      <p:ext uri="{BB962C8B-B14F-4D97-AF65-F5344CB8AC3E}">
        <p14:creationId xmlns:p14="http://schemas.microsoft.com/office/powerpoint/2010/main" val="1225597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06138-C7F9-DBD1-D4A5-E0C821979DC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E9158BF-3D05-C4DE-9CAD-FFEF51F272C8}"/>
              </a:ext>
            </a:extLst>
          </p:cNvPr>
          <p:cNvSpPr>
            <a:spLocks noGrp="1"/>
          </p:cNvSpPr>
          <p:nvPr>
            <p:ph type="title"/>
          </p:nvPr>
        </p:nvSpPr>
        <p:spPr>
          <a:xfrm>
            <a:off x="628650" y="381001"/>
            <a:ext cx="6013813" cy="771750"/>
          </a:xfrm>
        </p:spPr>
        <p:txBody>
          <a:bodyPr>
            <a:normAutofit/>
          </a:bodyPr>
          <a:lstStyle/>
          <a:p>
            <a:r>
              <a:rPr lang="pl-PL" sz="1800" dirty="0"/>
              <a:t>Dotační / podporované oblasti</a:t>
            </a:r>
          </a:p>
        </p:txBody>
      </p:sp>
      <p:sp>
        <p:nvSpPr>
          <p:cNvPr id="5" name="Slide Number Placeholder 4">
            <a:extLst>
              <a:ext uri="{FF2B5EF4-FFF2-40B4-BE49-F238E27FC236}">
                <a16:creationId xmlns:a16="http://schemas.microsoft.com/office/drawing/2014/main" id="{B81DECAC-6D60-E4E1-A46A-96FFA9BC201A}"/>
              </a:ext>
            </a:extLst>
          </p:cNvPr>
          <p:cNvSpPr>
            <a:spLocks noGrp="1"/>
          </p:cNvSpPr>
          <p:nvPr>
            <p:ph type="sldNum" sz="quarter" idx="12"/>
          </p:nvPr>
        </p:nvSpPr>
        <p:spPr/>
        <p:txBody>
          <a:bodyPr/>
          <a:lstStyle/>
          <a:p>
            <a:fld id="{F1B53376-7BDC-4344-8612-6E595346C041}" type="slidenum">
              <a:rPr lang="en-GB" smtClean="0"/>
              <a:pPr/>
              <a:t>6</a:t>
            </a:fld>
            <a:endParaRPr lang="en-GB" dirty="0"/>
          </a:p>
        </p:txBody>
      </p:sp>
      <p:grpSp>
        <p:nvGrpSpPr>
          <p:cNvPr id="6" name="Google Shape;744;p37">
            <a:extLst>
              <a:ext uri="{FF2B5EF4-FFF2-40B4-BE49-F238E27FC236}">
                <a16:creationId xmlns:a16="http://schemas.microsoft.com/office/drawing/2014/main" id="{C439ABCC-FA16-962C-04D0-8309103C2C42}"/>
              </a:ext>
            </a:extLst>
          </p:cNvPr>
          <p:cNvGrpSpPr>
            <a:grpSpLocks noChangeAspect="1"/>
          </p:cNvGrpSpPr>
          <p:nvPr/>
        </p:nvGrpSpPr>
        <p:grpSpPr>
          <a:xfrm>
            <a:off x="177948" y="625498"/>
            <a:ext cx="318264" cy="282756"/>
            <a:chOff x="5292575" y="3681900"/>
            <a:chExt cx="420150" cy="373275"/>
          </a:xfrm>
        </p:grpSpPr>
        <p:sp>
          <p:nvSpPr>
            <p:cNvPr id="7" name="Google Shape;745;p37">
              <a:extLst>
                <a:ext uri="{FF2B5EF4-FFF2-40B4-BE49-F238E27FC236}">
                  <a16:creationId xmlns:a16="http://schemas.microsoft.com/office/drawing/2014/main" id="{B497CE63-A474-220E-4351-506EAE8BE80B}"/>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6;p37">
              <a:extLst>
                <a:ext uri="{FF2B5EF4-FFF2-40B4-BE49-F238E27FC236}">
                  <a16:creationId xmlns:a16="http://schemas.microsoft.com/office/drawing/2014/main" id="{1ED7BBF9-BBA1-BA47-1DC0-6277545744DA}"/>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47;p37">
              <a:extLst>
                <a:ext uri="{FF2B5EF4-FFF2-40B4-BE49-F238E27FC236}">
                  <a16:creationId xmlns:a16="http://schemas.microsoft.com/office/drawing/2014/main" id="{0063396D-9FFF-AF51-1238-CD645C852DD7}"/>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48;p37">
              <a:extLst>
                <a:ext uri="{FF2B5EF4-FFF2-40B4-BE49-F238E27FC236}">
                  <a16:creationId xmlns:a16="http://schemas.microsoft.com/office/drawing/2014/main" id="{6CDAF753-8604-8EAA-5DD2-940A0AAC520C}"/>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49;p37">
              <a:extLst>
                <a:ext uri="{FF2B5EF4-FFF2-40B4-BE49-F238E27FC236}">
                  <a16:creationId xmlns:a16="http://schemas.microsoft.com/office/drawing/2014/main" id="{9C0EBEFF-88C3-E26A-E73C-D39966442E5A}"/>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0;p37">
              <a:extLst>
                <a:ext uri="{FF2B5EF4-FFF2-40B4-BE49-F238E27FC236}">
                  <a16:creationId xmlns:a16="http://schemas.microsoft.com/office/drawing/2014/main" id="{674BA272-8D18-C422-3C04-28B6C063E2FB}"/>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51;p37">
              <a:extLst>
                <a:ext uri="{FF2B5EF4-FFF2-40B4-BE49-F238E27FC236}">
                  <a16:creationId xmlns:a16="http://schemas.microsoft.com/office/drawing/2014/main" id="{4B60FC07-063B-DBD0-9322-4487DFC4BCD7}"/>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4" name="Obrázek 13">
            <a:hlinkClick r:id="rId2"/>
            <a:extLst>
              <a:ext uri="{FF2B5EF4-FFF2-40B4-BE49-F238E27FC236}">
                <a16:creationId xmlns:a16="http://schemas.microsoft.com/office/drawing/2014/main" id="{56803B72-1106-B51F-89B5-E33FE9B380A2}"/>
              </a:ext>
            </a:extLst>
          </p:cNvPr>
          <p:cNvPicPr>
            <a:picLocks noChangeAspect="1"/>
          </p:cNvPicPr>
          <p:nvPr/>
        </p:nvPicPr>
        <p:blipFill>
          <a:blip r:embed="rId3"/>
          <a:srcRect b="6217"/>
          <a:stretch/>
        </p:blipFill>
        <p:spPr>
          <a:xfrm>
            <a:off x="1696370" y="1372661"/>
            <a:ext cx="5507800" cy="3003311"/>
          </a:xfrm>
          <a:prstGeom prst="rect">
            <a:avLst/>
          </a:prstGeom>
        </p:spPr>
      </p:pic>
      <p:sp>
        <p:nvSpPr>
          <p:cNvPr id="16" name="TextovéPole 15">
            <a:extLst>
              <a:ext uri="{FF2B5EF4-FFF2-40B4-BE49-F238E27FC236}">
                <a16:creationId xmlns:a16="http://schemas.microsoft.com/office/drawing/2014/main" id="{CDFAC968-CE40-492C-19E0-71A72B2ED540}"/>
              </a:ext>
            </a:extLst>
          </p:cNvPr>
          <p:cNvSpPr txBox="1"/>
          <p:nvPr/>
        </p:nvSpPr>
        <p:spPr>
          <a:xfrm>
            <a:off x="1364878" y="4375972"/>
            <a:ext cx="6516408" cy="246221"/>
          </a:xfrm>
          <a:prstGeom prst="rect">
            <a:avLst/>
          </a:prstGeom>
          <a:noFill/>
        </p:spPr>
        <p:txBody>
          <a:bodyPr wrap="square">
            <a:spAutoFit/>
          </a:bodyPr>
          <a:lstStyle/>
          <a:p>
            <a:r>
              <a:rPr lang="cs-CZ" sz="1000" dirty="0">
                <a:solidFill>
                  <a:schemeClr val="bg1">
                    <a:lumMod val="95000"/>
                  </a:schemeClr>
                </a:solidFill>
                <a:hlinkClick r:id="rId2">
                  <a:extLst>
                    <a:ext uri="{A12FA001-AC4F-418D-AE19-62706E023703}">
                      <ahyp:hlinkClr xmlns:ahyp="http://schemas.microsoft.com/office/drawing/2018/hyperlinkcolor" xmlns="" val="tx"/>
                    </a:ext>
                  </a:extLst>
                </a:hlinkClick>
              </a:rPr>
              <a:t>https://bcocz.maps.arcgis.com/apps/instant/sidebar/index.html?appid=b0a9566bbc624f2f873532176c5b9bf6</a:t>
            </a:r>
            <a:r>
              <a:rPr lang="cs-CZ" sz="1000" dirty="0">
                <a:solidFill>
                  <a:schemeClr val="bg1">
                    <a:lumMod val="95000"/>
                  </a:schemeClr>
                </a:solidFill>
              </a:rPr>
              <a:t> </a:t>
            </a:r>
          </a:p>
        </p:txBody>
      </p:sp>
    </p:spTree>
    <p:extLst>
      <p:ext uri="{BB962C8B-B14F-4D97-AF65-F5344CB8AC3E}">
        <p14:creationId xmlns:p14="http://schemas.microsoft.com/office/powerpoint/2010/main" val="813255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05B2F-1671-F9EA-C63B-B9B04665919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025A3F1-FCE3-C68B-6226-CADA934693AF}"/>
              </a:ext>
            </a:extLst>
          </p:cNvPr>
          <p:cNvSpPr>
            <a:spLocks noGrp="1"/>
          </p:cNvSpPr>
          <p:nvPr>
            <p:ph type="title"/>
          </p:nvPr>
        </p:nvSpPr>
        <p:spPr>
          <a:xfrm>
            <a:off x="628650" y="381001"/>
            <a:ext cx="6013813" cy="771750"/>
          </a:xfrm>
        </p:spPr>
        <p:txBody>
          <a:bodyPr>
            <a:normAutofit/>
          </a:bodyPr>
          <a:lstStyle/>
          <a:p>
            <a:r>
              <a:rPr lang="pl-PL" sz="1800" dirty="0"/>
              <a:t>Dotační / podporované oblasti</a:t>
            </a:r>
          </a:p>
        </p:txBody>
      </p:sp>
      <p:sp>
        <p:nvSpPr>
          <p:cNvPr id="5" name="Slide Number Placeholder 4">
            <a:extLst>
              <a:ext uri="{FF2B5EF4-FFF2-40B4-BE49-F238E27FC236}">
                <a16:creationId xmlns:a16="http://schemas.microsoft.com/office/drawing/2014/main" id="{022AC288-93FF-8F8F-87F0-75FD90DA6E6D}"/>
              </a:ext>
            </a:extLst>
          </p:cNvPr>
          <p:cNvSpPr>
            <a:spLocks noGrp="1"/>
          </p:cNvSpPr>
          <p:nvPr>
            <p:ph type="sldNum" sz="quarter" idx="12"/>
          </p:nvPr>
        </p:nvSpPr>
        <p:spPr/>
        <p:txBody>
          <a:bodyPr/>
          <a:lstStyle/>
          <a:p>
            <a:fld id="{F1B53376-7BDC-4344-8612-6E595346C041}" type="slidenum">
              <a:rPr lang="en-GB" smtClean="0"/>
              <a:pPr/>
              <a:t>7</a:t>
            </a:fld>
            <a:endParaRPr lang="en-GB" dirty="0"/>
          </a:p>
        </p:txBody>
      </p:sp>
      <p:grpSp>
        <p:nvGrpSpPr>
          <p:cNvPr id="6" name="Google Shape;744;p37">
            <a:extLst>
              <a:ext uri="{FF2B5EF4-FFF2-40B4-BE49-F238E27FC236}">
                <a16:creationId xmlns:a16="http://schemas.microsoft.com/office/drawing/2014/main" id="{14BEE3BA-1592-C45E-0E68-B3493C713889}"/>
              </a:ext>
            </a:extLst>
          </p:cNvPr>
          <p:cNvGrpSpPr>
            <a:grpSpLocks noChangeAspect="1"/>
          </p:cNvGrpSpPr>
          <p:nvPr/>
        </p:nvGrpSpPr>
        <p:grpSpPr>
          <a:xfrm>
            <a:off x="177948" y="625498"/>
            <a:ext cx="318264" cy="282756"/>
            <a:chOff x="5292575" y="3681900"/>
            <a:chExt cx="420150" cy="373275"/>
          </a:xfrm>
        </p:grpSpPr>
        <p:sp>
          <p:nvSpPr>
            <p:cNvPr id="7" name="Google Shape;745;p37">
              <a:extLst>
                <a:ext uri="{FF2B5EF4-FFF2-40B4-BE49-F238E27FC236}">
                  <a16:creationId xmlns:a16="http://schemas.microsoft.com/office/drawing/2014/main" id="{265160B5-CDD2-B7F9-B81E-61BD88C86ED5}"/>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6;p37">
              <a:extLst>
                <a:ext uri="{FF2B5EF4-FFF2-40B4-BE49-F238E27FC236}">
                  <a16:creationId xmlns:a16="http://schemas.microsoft.com/office/drawing/2014/main" id="{A15F28D1-B053-CC6E-BAA7-1352D0BBD4ED}"/>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47;p37">
              <a:extLst>
                <a:ext uri="{FF2B5EF4-FFF2-40B4-BE49-F238E27FC236}">
                  <a16:creationId xmlns:a16="http://schemas.microsoft.com/office/drawing/2014/main" id="{803B586B-D1EE-39D9-AB34-3A758CFA7636}"/>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48;p37">
              <a:extLst>
                <a:ext uri="{FF2B5EF4-FFF2-40B4-BE49-F238E27FC236}">
                  <a16:creationId xmlns:a16="http://schemas.microsoft.com/office/drawing/2014/main" id="{2C2D7646-3C02-7D3C-2F72-21576DB6227F}"/>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49;p37">
              <a:extLst>
                <a:ext uri="{FF2B5EF4-FFF2-40B4-BE49-F238E27FC236}">
                  <a16:creationId xmlns:a16="http://schemas.microsoft.com/office/drawing/2014/main" id="{7EF53590-2CB8-1EB8-44F4-6B9DDA1762BD}"/>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0;p37">
              <a:extLst>
                <a:ext uri="{FF2B5EF4-FFF2-40B4-BE49-F238E27FC236}">
                  <a16:creationId xmlns:a16="http://schemas.microsoft.com/office/drawing/2014/main" id="{1CB8104F-BF2E-82D9-0EAD-3352B1B481B1}"/>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51;p37">
              <a:extLst>
                <a:ext uri="{FF2B5EF4-FFF2-40B4-BE49-F238E27FC236}">
                  <a16:creationId xmlns:a16="http://schemas.microsoft.com/office/drawing/2014/main" id="{A3F58564-0B0F-CB95-0E3A-5089F19D2D99}"/>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 name="TextovéPole 2">
            <a:extLst>
              <a:ext uri="{FF2B5EF4-FFF2-40B4-BE49-F238E27FC236}">
                <a16:creationId xmlns:a16="http://schemas.microsoft.com/office/drawing/2014/main" id="{FD5913E1-5C8E-FC55-76A0-94C4DF80D66F}"/>
              </a:ext>
            </a:extLst>
          </p:cNvPr>
          <p:cNvSpPr txBox="1"/>
          <p:nvPr/>
        </p:nvSpPr>
        <p:spPr>
          <a:xfrm>
            <a:off x="710817" y="1361738"/>
            <a:ext cx="8376427" cy="3046988"/>
          </a:xfrm>
          <a:prstGeom prst="rect">
            <a:avLst/>
          </a:prstGeom>
          <a:noFill/>
        </p:spPr>
        <p:txBody>
          <a:bodyPr wrap="square">
            <a:spAutoFit/>
          </a:bodyPr>
          <a:lstStyle/>
          <a:p>
            <a:pPr algn="l">
              <a:buNone/>
            </a:pPr>
            <a:r>
              <a:rPr lang="cs-CZ" sz="1600" b="1" i="0" dirty="0">
                <a:solidFill>
                  <a:srgbClr val="4A4A4A"/>
                </a:solidFill>
                <a:effectLst/>
                <a:latin typeface="Avenir Next"/>
              </a:rPr>
              <a:t>Projekty:</a:t>
            </a:r>
            <a:endParaRPr lang="cs-CZ" sz="1600" b="0" i="0" dirty="0">
              <a:solidFill>
                <a:srgbClr val="4A4A4A"/>
              </a:solidFill>
              <a:effectLst/>
              <a:latin typeface="Avenir Next"/>
            </a:endParaRPr>
          </a:p>
          <a:p>
            <a:pPr marL="742950" lvl="1" indent="-285750">
              <a:buFont typeface="Arial" panose="020B0604020202020204" pitchFamily="34" charset="0"/>
              <a:buChar char="•"/>
            </a:pPr>
            <a:r>
              <a:rPr lang="cs-CZ" sz="1600" b="0" i="0" dirty="0">
                <a:solidFill>
                  <a:srgbClr val="4A4A4A"/>
                </a:solidFill>
                <a:effectLst/>
                <a:latin typeface="Avenir Next"/>
              </a:rPr>
              <a:t>Projekty mobilních sítí: MPO </a:t>
            </a:r>
          </a:p>
          <a:p>
            <a:pPr marL="742950" lvl="1" indent="-285750">
              <a:buFont typeface="Arial" panose="020B0604020202020204" pitchFamily="34" charset="0"/>
              <a:buChar char="•"/>
            </a:pPr>
            <a:r>
              <a:rPr lang="cs-CZ" sz="1600" b="0" i="0" dirty="0">
                <a:solidFill>
                  <a:srgbClr val="4A4A4A"/>
                </a:solidFill>
                <a:effectLst/>
                <a:latin typeface="Avenir Next"/>
              </a:rPr>
              <a:t>Projekty pevných sítí: </a:t>
            </a:r>
            <a:r>
              <a:rPr lang="cs-CZ" sz="1600" b="0" i="0" dirty="0">
                <a:solidFill>
                  <a:srgbClr val="4A4A4A"/>
                </a:solidFill>
                <a:effectLst/>
                <a:latin typeface="Avenir Next"/>
                <a:hlinkClick r:id="rId2"/>
              </a:rPr>
              <a:t>MPO, seznam na stránkách BCO</a:t>
            </a:r>
            <a:endParaRPr lang="cs-CZ" sz="1600" b="0" i="0" dirty="0">
              <a:solidFill>
                <a:srgbClr val="4A4A4A"/>
              </a:solidFill>
              <a:effectLst/>
              <a:latin typeface="Avenir Next"/>
            </a:endParaRPr>
          </a:p>
          <a:p>
            <a:pPr algn="l">
              <a:buNone/>
            </a:pPr>
            <a:r>
              <a:rPr lang="cs-CZ" sz="1600" b="1" i="0" dirty="0">
                <a:solidFill>
                  <a:srgbClr val="4A4A4A"/>
                </a:solidFill>
                <a:effectLst/>
                <a:latin typeface="Avenir Next"/>
              </a:rPr>
              <a:t>Oblasti dokrývání mobilních sítí:</a:t>
            </a:r>
            <a:endParaRPr lang="cs-CZ" sz="1600" b="0" i="0" dirty="0">
              <a:solidFill>
                <a:srgbClr val="4A4A4A"/>
              </a:solidFill>
              <a:effectLst/>
              <a:latin typeface="Avenir Next"/>
            </a:endParaRPr>
          </a:p>
          <a:p>
            <a:pPr marL="742950" lvl="1" indent="-285750">
              <a:buFont typeface="Arial" panose="020B0604020202020204" pitchFamily="34" charset="0"/>
              <a:buChar char="•"/>
            </a:pPr>
            <a:r>
              <a:rPr lang="cs-CZ" sz="1600" b="0" i="0" dirty="0">
                <a:solidFill>
                  <a:srgbClr val="4A4A4A"/>
                </a:solidFill>
                <a:effectLst/>
                <a:latin typeface="Avenir Next"/>
              </a:rPr>
              <a:t>Dokrývání mobilních sítí: </a:t>
            </a:r>
            <a:r>
              <a:rPr lang="cs-CZ" sz="1600" b="0" i="0" dirty="0">
                <a:solidFill>
                  <a:srgbClr val="4A4A4A"/>
                </a:solidFill>
                <a:effectLst/>
                <a:latin typeface="Avenir Next"/>
                <a:hlinkClick r:id="rId3"/>
              </a:rPr>
              <a:t>ČTÚ, seznam a doplňkový seznam na stránkách ČTÚ </a:t>
            </a:r>
            <a:endParaRPr lang="cs-CZ" sz="1600" b="0" i="0" dirty="0">
              <a:solidFill>
                <a:srgbClr val="4A4A4A"/>
              </a:solidFill>
              <a:effectLst/>
              <a:latin typeface="Avenir Next"/>
            </a:endParaRPr>
          </a:p>
          <a:p>
            <a:pPr marL="742950" lvl="1" indent="-285750">
              <a:buFont typeface="Arial" panose="020B0604020202020204" pitchFamily="34" charset="0"/>
              <a:buChar char="•"/>
            </a:pPr>
            <a:r>
              <a:rPr lang="cs-CZ" sz="1600" b="0" i="0" dirty="0">
                <a:solidFill>
                  <a:srgbClr val="4A4A4A"/>
                </a:solidFill>
                <a:effectLst/>
                <a:latin typeface="Avenir Next"/>
              </a:rPr>
              <a:t>Dokrývání železničních koridorů: </a:t>
            </a:r>
            <a:r>
              <a:rPr lang="cs-CZ" sz="1600" b="0" i="0" dirty="0">
                <a:solidFill>
                  <a:srgbClr val="4A4A4A"/>
                </a:solidFill>
                <a:effectLst/>
                <a:latin typeface="Avenir Next"/>
                <a:hlinkClick r:id="rId4"/>
              </a:rPr>
              <a:t>MPO, seznam a vyhlášení na webu MPO</a:t>
            </a:r>
            <a:r>
              <a:rPr lang="cs-CZ" sz="1600" b="0" i="0" dirty="0">
                <a:solidFill>
                  <a:srgbClr val="4A4A4A"/>
                </a:solidFill>
                <a:effectLst/>
                <a:latin typeface="Avenir Next"/>
              </a:rPr>
              <a:t> (IX. výzva NPO)</a:t>
            </a:r>
          </a:p>
          <a:p>
            <a:pPr algn="l">
              <a:buNone/>
            </a:pPr>
            <a:r>
              <a:rPr lang="cs-CZ" sz="1600" b="1" i="0" dirty="0">
                <a:solidFill>
                  <a:srgbClr val="4A4A4A"/>
                </a:solidFill>
                <a:effectLst/>
                <a:latin typeface="Avenir Next"/>
              </a:rPr>
              <a:t>Oblasti podpory z ... *</a:t>
            </a:r>
            <a:endParaRPr lang="cs-CZ" sz="1600" b="0" i="0" dirty="0">
              <a:solidFill>
                <a:srgbClr val="4A4A4A"/>
              </a:solidFill>
              <a:effectLst/>
              <a:latin typeface="Avenir Next"/>
            </a:endParaRPr>
          </a:p>
          <a:p>
            <a:pPr marL="742950" lvl="1" indent="-285750">
              <a:buFont typeface="Arial" panose="020B0604020202020204" pitchFamily="34" charset="0"/>
              <a:buChar char="•"/>
            </a:pPr>
            <a:r>
              <a:rPr lang="cs-CZ" sz="1600" b="0" i="0" dirty="0">
                <a:solidFill>
                  <a:srgbClr val="4A4A4A"/>
                </a:solidFill>
                <a:effectLst/>
                <a:latin typeface="Avenir Next"/>
              </a:rPr>
              <a:t>I. výzvy OP TAK: </a:t>
            </a:r>
            <a:r>
              <a:rPr lang="cs-CZ" sz="1600" b="0" i="0" dirty="0">
                <a:solidFill>
                  <a:srgbClr val="4A4A4A"/>
                </a:solidFill>
                <a:effectLst/>
                <a:latin typeface="Avenir Next"/>
                <a:hlinkClick r:id="rId5"/>
              </a:rPr>
              <a:t>MPO, seznam a podrobnosti na verejnakonultace.mpo.gov.cz</a:t>
            </a:r>
            <a:endParaRPr lang="cs-CZ" sz="1600" b="0" i="0" dirty="0">
              <a:solidFill>
                <a:srgbClr val="4A4A4A"/>
              </a:solidFill>
              <a:effectLst/>
              <a:latin typeface="Avenir Next"/>
            </a:endParaRPr>
          </a:p>
          <a:p>
            <a:pPr marL="742950" lvl="1" indent="-285750">
              <a:buFont typeface="Arial" panose="020B0604020202020204" pitchFamily="34" charset="0"/>
              <a:buChar char="•"/>
            </a:pPr>
            <a:r>
              <a:rPr lang="cs-CZ" sz="1600" b="0" i="0" dirty="0">
                <a:solidFill>
                  <a:srgbClr val="4A4A4A"/>
                </a:solidFill>
                <a:effectLst/>
                <a:latin typeface="Avenir Next"/>
              </a:rPr>
              <a:t>III. výzvy NPO "5G Venkov": </a:t>
            </a:r>
            <a:r>
              <a:rPr lang="cs-CZ" sz="1600" b="0" i="0" dirty="0">
                <a:solidFill>
                  <a:srgbClr val="4A4A4A"/>
                </a:solidFill>
                <a:effectLst/>
                <a:latin typeface="Avenir Next"/>
                <a:hlinkClick r:id="rId6"/>
              </a:rPr>
              <a:t>MPO, seznam a vyhlášení na webu MPO</a:t>
            </a:r>
            <a:endParaRPr lang="cs-CZ" sz="1600" b="0" i="0" dirty="0">
              <a:solidFill>
                <a:srgbClr val="4A4A4A"/>
              </a:solidFill>
              <a:effectLst/>
              <a:latin typeface="Avenir Next"/>
            </a:endParaRPr>
          </a:p>
          <a:p>
            <a:pPr marL="742950" lvl="1" indent="-285750">
              <a:buFont typeface="Arial" panose="020B0604020202020204" pitchFamily="34" charset="0"/>
              <a:buChar char="•"/>
            </a:pPr>
            <a:r>
              <a:rPr lang="cs-CZ" sz="1600" b="0" i="0" dirty="0">
                <a:solidFill>
                  <a:srgbClr val="4A4A4A"/>
                </a:solidFill>
                <a:effectLst/>
                <a:latin typeface="Avenir Next"/>
              </a:rPr>
              <a:t>I. výzvy NPO: </a:t>
            </a:r>
            <a:r>
              <a:rPr lang="cs-CZ" sz="1600" b="0" i="0" dirty="0">
                <a:solidFill>
                  <a:srgbClr val="4A4A4A"/>
                </a:solidFill>
                <a:effectLst/>
                <a:latin typeface="Avenir Next"/>
                <a:hlinkClick r:id="rId7"/>
              </a:rPr>
              <a:t>MPO, vyhlášení na webu MPO</a:t>
            </a:r>
            <a:r>
              <a:rPr lang="cs-CZ" sz="1600" b="0" i="0" dirty="0">
                <a:solidFill>
                  <a:srgbClr val="4A4A4A"/>
                </a:solidFill>
                <a:effectLst/>
                <a:latin typeface="Avenir Next"/>
              </a:rPr>
              <a:t>, </a:t>
            </a:r>
            <a:r>
              <a:rPr lang="cs-CZ" sz="1600" b="0" i="0" dirty="0">
                <a:solidFill>
                  <a:srgbClr val="4A4A4A"/>
                </a:solidFill>
                <a:effectLst/>
                <a:latin typeface="Avenir Next"/>
                <a:hlinkClick r:id="rId8"/>
              </a:rPr>
              <a:t>seznam oblastí na verejnakonzultace.mpo.gov.cz</a:t>
            </a:r>
            <a:endParaRPr lang="cs-CZ" sz="1600" b="0" i="0" dirty="0">
              <a:solidFill>
                <a:srgbClr val="4A4A4A"/>
              </a:solidFill>
              <a:effectLst/>
              <a:latin typeface="Avenir Next"/>
            </a:endParaRPr>
          </a:p>
          <a:p>
            <a:pPr algn="l"/>
            <a:r>
              <a:rPr lang="cs-CZ" sz="1600" b="0" i="1" dirty="0">
                <a:solidFill>
                  <a:srgbClr val="4A4A4A"/>
                </a:solidFill>
                <a:effectLst/>
                <a:latin typeface="Avenir Next"/>
              </a:rPr>
              <a:t>* v této mapě pouze jako neinteraktivní mapové vrstvy</a:t>
            </a:r>
            <a:endParaRPr lang="cs-CZ" sz="1600" b="0" i="0" dirty="0">
              <a:solidFill>
                <a:srgbClr val="4A4A4A"/>
              </a:solidFill>
              <a:effectLst/>
              <a:latin typeface="Avenir Next"/>
            </a:endParaRPr>
          </a:p>
        </p:txBody>
      </p:sp>
    </p:spTree>
    <p:extLst>
      <p:ext uri="{BB962C8B-B14F-4D97-AF65-F5344CB8AC3E}">
        <p14:creationId xmlns:p14="http://schemas.microsoft.com/office/powerpoint/2010/main" val="3104008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CC6A0-0033-1F8B-CF4A-56BCD31601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785B620-7449-989B-11E8-C11CD0D6DDDE}"/>
              </a:ext>
            </a:extLst>
          </p:cNvPr>
          <p:cNvSpPr>
            <a:spLocks noGrp="1"/>
          </p:cNvSpPr>
          <p:nvPr>
            <p:ph type="title"/>
          </p:nvPr>
        </p:nvSpPr>
        <p:spPr>
          <a:xfrm>
            <a:off x="628650" y="381001"/>
            <a:ext cx="6013813" cy="771750"/>
          </a:xfrm>
        </p:spPr>
        <p:txBody>
          <a:bodyPr>
            <a:normAutofit/>
          </a:bodyPr>
          <a:lstStyle/>
          <a:p>
            <a:r>
              <a:rPr lang="pl-PL" sz="1800" dirty="0"/>
              <a:t>Dotační / podporované oblasti</a:t>
            </a:r>
          </a:p>
        </p:txBody>
      </p:sp>
      <p:sp>
        <p:nvSpPr>
          <p:cNvPr id="5" name="Slide Number Placeholder 4">
            <a:extLst>
              <a:ext uri="{FF2B5EF4-FFF2-40B4-BE49-F238E27FC236}">
                <a16:creationId xmlns:a16="http://schemas.microsoft.com/office/drawing/2014/main" id="{90B7141D-9C3B-5F38-24C4-DADA7018E53A}"/>
              </a:ext>
            </a:extLst>
          </p:cNvPr>
          <p:cNvSpPr>
            <a:spLocks noGrp="1"/>
          </p:cNvSpPr>
          <p:nvPr>
            <p:ph type="sldNum" sz="quarter" idx="12"/>
          </p:nvPr>
        </p:nvSpPr>
        <p:spPr/>
        <p:txBody>
          <a:bodyPr/>
          <a:lstStyle/>
          <a:p>
            <a:fld id="{F1B53376-7BDC-4344-8612-6E595346C041}" type="slidenum">
              <a:rPr lang="en-GB" smtClean="0"/>
              <a:pPr/>
              <a:t>8</a:t>
            </a:fld>
            <a:endParaRPr lang="en-GB" dirty="0"/>
          </a:p>
        </p:txBody>
      </p:sp>
      <p:grpSp>
        <p:nvGrpSpPr>
          <p:cNvPr id="6" name="Google Shape;744;p37">
            <a:extLst>
              <a:ext uri="{FF2B5EF4-FFF2-40B4-BE49-F238E27FC236}">
                <a16:creationId xmlns:a16="http://schemas.microsoft.com/office/drawing/2014/main" id="{6C5382EC-DFEC-68FC-BED2-AE896941483B}"/>
              </a:ext>
            </a:extLst>
          </p:cNvPr>
          <p:cNvGrpSpPr>
            <a:grpSpLocks noChangeAspect="1"/>
          </p:cNvGrpSpPr>
          <p:nvPr/>
        </p:nvGrpSpPr>
        <p:grpSpPr>
          <a:xfrm>
            <a:off x="177948" y="625498"/>
            <a:ext cx="318264" cy="282756"/>
            <a:chOff x="5292575" y="3681900"/>
            <a:chExt cx="420150" cy="373275"/>
          </a:xfrm>
        </p:grpSpPr>
        <p:sp>
          <p:nvSpPr>
            <p:cNvPr id="7" name="Google Shape;745;p37">
              <a:extLst>
                <a:ext uri="{FF2B5EF4-FFF2-40B4-BE49-F238E27FC236}">
                  <a16:creationId xmlns:a16="http://schemas.microsoft.com/office/drawing/2014/main" id="{11B22A19-E13F-B20A-91F9-3974A6559750}"/>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6;p37">
              <a:extLst>
                <a:ext uri="{FF2B5EF4-FFF2-40B4-BE49-F238E27FC236}">
                  <a16:creationId xmlns:a16="http://schemas.microsoft.com/office/drawing/2014/main" id="{54C096DC-590B-8EFC-2C16-F9D7E07B9511}"/>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47;p37">
              <a:extLst>
                <a:ext uri="{FF2B5EF4-FFF2-40B4-BE49-F238E27FC236}">
                  <a16:creationId xmlns:a16="http://schemas.microsoft.com/office/drawing/2014/main" id="{77DBBB4D-486C-693D-2712-0E92D1069179}"/>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48;p37">
              <a:extLst>
                <a:ext uri="{FF2B5EF4-FFF2-40B4-BE49-F238E27FC236}">
                  <a16:creationId xmlns:a16="http://schemas.microsoft.com/office/drawing/2014/main" id="{EE5346BB-6981-0BEC-E928-9F15BBB121E3}"/>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49;p37">
              <a:extLst>
                <a:ext uri="{FF2B5EF4-FFF2-40B4-BE49-F238E27FC236}">
                  <a16:creationId xmlns:a16="http://schemas.microsoft.com/office/drawing/2014/main" id="{BE4C4110-924C-8598-8E4E-CE0F65287EC2}"/>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0;p37">
              <a:extLst>
                <a:ext uri="{FF2B5EF4-FFF2-40B4-BE49-F238E27FC236}">
                  <a16:creationId xmlns:a16="http://schemas.microsoft.com/office/drawing/2014/main" id="{71235DFC-BFA9-472E-9FDE-BD1EE21D0B98}"/>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51;p37">
              <a:extLst>
                <a:ext uri="{FF2B5EF4-FFF2-40B4-BE49-F238E27FC236}">
                  <a16:creationId xmlns:a16="http://schemas.microsoft.com/office/drawing/2014/main" id="{31A99CB8-363F-F437-3C25-3DBFC4CDA14D}"/>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3" name="Obrázek 2">
            <a:extLst>
              <a:ext uri="{FF2B5EF4-FFF2-40B4-BE49-F238E27FC236}">
                <a16:creationId xmlns:a16="http://schemas.microsoft.com/office/drawing/2014/main" id="{DA9432D2-7781-8060-5D4A-C97E1017A7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346853" cy="2454253"/>
          </a:xfrm>
          <a:prstGeom prst="rect">
            <a:avLst/>
          </a:prstGeom>
        </p:spPr>
      </p:pic>
      <p:pic>
        <p:nvPicPr>
          <p:cNvPr id="19" name="Obrázek 18">
            <a:extLst>
              <a:ext uri="{FF2B5EF4-FFF2-40B4-BE49-F238E27FC236}">
                <a16:creationId xmlns:a16="http://schemas.microsoft.com/office/drawing/2014/main" id="{A57390CA-E041-AFBC-E5E6-CB1B6AF1DA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8488" y="-4316"/>
            <a:ext cx="1708365" cy="696170"/>
          </a:xfrm>
          <a:prstGeom prst="rect">
            <a:avLst/>
          </a:prstGeom>
        </p:spPr>
      </p:pic>
      <p:pic>
        <p:nvPicPr>
          <p:cNvPr id="25" name="Obrázek 24">
            <a:extLst>
              <a:ext uri="{FF2B5EF4-FFF2-40B4-BE49-F238E27FC236}">
                <a16:creationId xmlns:a16="http://schemas.microsoft.com/office/drawing/2014/main" id="{0BDB0F51-6E75-53D9-77FF-26CB3A9F0F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19788" y="-1"/>
            <a:ext cx="4220277" cy="2460129"/>
          </a:xfrm>
          <a:prstGeom prst="rect">
            <a:avLst/>
          </a:prstGeom>
        </p:spPr>
      </p:pic>
      <p:pic>
        <p:nvPicPr>
          <p:cNvPr id="21" name="Obrázek 20">
            <a:extLst>
              <a:ext uri="{FF2B5EF4-FFF2-40B4-BE49-F238E27FC236}">
                <a16:creationId xmlns:a16="http://schemas.microsoft.com/office/drawing/2014/main" id="{2B744337-4BF3-8E9D-FB70-2D830006B9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40424" y="1"/>
            <a:ext cx="1803575" cy="808846"/>
          </a:xfrm>
          <a:prstGeom prst="rect">
            <a:avLst/>
          </a:prstGeom>
        </p:spPr>
      </p:pic>
      <p:pic>
        <p:nvPicPr>
          <p:cNvPr id="29" name="Obrázek 28">
            <a:extLst>
              <a:ext uri="{FF2B5EF4-FFF2-40B4-BE49-F238E27FC236}">
                <a16:creationId xmlns:a16="http://schemas.microsoft.com/office/drawing/2014/main" id="{BAE27621-1EBC-376E-016F-6CFEB8E9B84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2689247"/>
            <a:ext cx="4346853" cy="2459683"/>
          </a:xfrm>
          <a:prstGeom prst="rect">
            <a:avLst/>
          </a:prstGeom>
        </p:spPr>
      </p:pic>
      <p:pic>
        <p:nvPicPr>
          <p:cNvPr id="27" name="Obrázek 26">
            <a:extLst>
              <a:ext uri="{FF2B5EF4-FFF2-40B4-BE49-F238E27FC236}">
                <a16:creationId xmlns:a16="http://schemas.microsoft.com/office/drawing/2014/main" id="{D00532E1-F4DD-B0BD-218F-A8129312B0D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58912" y="2689248"/>
            <a:ext cx="1387940" cy="760248"/>
          </a:xfrm>
          <a:prstGeom prst="rect">
            <a:avLst/>
          </a:prstGeom>
        </p:spPr>
      </p:pic>
      <p:pic>
        <p:nvPicPr>
          <p:cNvPr id="31" name="Obrázek 30">
            <a:extLst>
              <a:ext uri="{FF2B5EF4-FFF2-40B4-BE49-F238E27FC236}">
                <a16:creationId xmlns:a16="http://schemas.microsoft.com/office/drawing/2014/main" id="{FE8E1476-4389-B352-0D35-DC7A201422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23723" y="2715847"/>
            <a:ext cx="4220277" cy="2427652"/>
          </a:xfrm>
          <a:prstGeom prst="rect">
            <a:avLst/>
          </a:prstGeom>
        </p:spPr>
      </p:pic>
      <p:pic>
        <p:nvPicPr>
          <p:cNvPr id="33" name="Obrázek 32">
            <a:extLst>
              <a:ext uri="{FF2B5EF4-FFF2-40B4-BE49-F238E27FC236}">
                <a16:creationId xmlns:a16="http://schemas.microsoft.com/office/drawing/2014/main" id="{57424C29-A439-CE63-E999-5474A592E17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68698" y="2763501"/>
            <a:ext cx="1475302" cy="685995"/>
          </a:xfrm>
          <a:prstGeom prst="rect">
            <a:avLst/>
          </a:prstGeom>
        </p:spPr>
      </p:pic>
      <p:sp>
        <p:nvSpPr>
          <p:cNvPr id="35" name="TextovéPole 34">
            <a:extLst>
              <a:ext uri="{FF2B5EF4-FFF2-40B4-BE49-F238E27FC236}">
                <a16:creationId xmlns:a16="http://schemas.microsoft.com/office/drawing/2014/main" id="{CD1E2583-D2E8-7B90-A2F7-CACBDAAAB77A}"/>
              </a:ext>
            </a:extLst>
          </p:cNvPr>
          <p:cNvSpPr txBox="1"/>
          <p:nvPr/>
        </p:nvSpPr>
        <p:spPr>
          <a:xfrm>
            <a:off x="3172513" y="4744277"/>
            <a:ext cx="3249273" cy="369332"/>
          </a:xfrm>
          <a:prstGeom prst="rect">
            <a:avLst/>
          </a:prstGeom>
          <a:noFill/>
        </p:spPr>
        <p:txBody>
          <a:bodyPr wrap="square">
            <a:spAutoFit/>
          </a:bodyPr>
          <a:lstStyle/>
          <a:p>
            <a:pPr algn="l">
              <a:buNone/>
            </a:pPr>
            <a:r>
              <a:rPr lang="cs-CZ" sz="1800" b="1" i="0" dirty="0">
                <a:solidFill>
                  <a:srgbClr val="4A4A4A"/>
                </a:solidFill>
                <a:effectLst/>
                <a:latin typeface="Avenir Next"/>
              </a:rPr>
              <a:t>Oblasti dokrývání mobilních sítí:</a:t>
            </a:r>
            <a:endParaRPr lang="cs-CZ" sz="1800" b="0" i="0" dirty="0">
              <a:solidFill>
                <a:srgbClr val="4A4A4A"/>
              </a:solidFill>
              <a:effectLst/>
              <a:latin typeface="Avenir Next"/>
            </a:endParaRPr>
          </a:p>
        </p:txBody>
      </p:sp>
      <p:sp>
        <p:nvSpPr>
          <p:cNvPr id="37" name="TextovéPole 36">
            <a:extLst>
              <a:ext uri="{FF2B5EF4-FFF2-40B4-BE49-F238E27FC236}">
                <a16:creationId xmlns:a16="http://schemas.microsoft.com/office/drawing/2014/main" id="{A35C7354-4C59-FE11-B55D-2F470CB711AE}"/>
              </a:ext>
            </a:extLst>
          </p:cNvPr>
          <p:cNvSpPr txBox="1"/>
          <p:nvPr/>
        </p:nvSpPr>
        <p:spPr>
          <a:xfrm>
            <a:off x="2105047" y="2084922"/>
            <a:ext cx="5563651" cy="369332"/>
          </a:xfrm>
          <a:prstGeom prst="rect">
            <a:avLst/>
          </a:prstGeom>
          <a:noFill/>
        </p:spPr>
        <p:txBody>
          <a:bodyPr wrap="square">
            <a:spAutoFit/>
          </a:bodyPr>
          <a:lstStyle/>
          <a:p>
            <a:pPr lvl="1"/>
            <a:r>
              <a:rPr lang="cs-CZ" sz="1800" b="1" i="0" dirty="0">
                <a:solidFill>
                  <a:srgbClr val="4A4A4A"/>
                </a:solidFill>
                <a:effectLst/>
                <a:latin typeface="Avenir Next"/>
              </a:rPr>
              <a:t>III. výzvy NPO "5G Venkov a Železniční koridory </a:t>
            </a:r>
          </a:p>
        </p:txBody>
      </p:sp>
    </p:spTree>
    <p:extLst>
      <p:ext uri="{BB962C8B-B14F-4D97-AF65-F5344CB8AC3E}">
        <p14:creationId xmlns:p14="http://schemas.microsoft.com/office/powerpoint/2010/main" val="177349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11617-94FB-F3A3-BE32-FC02A18A46F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B372C45-830E-F432-D61B-0203EECE482A}"/>
              </a:ext>
            </a:extLst>
          </p:cNvPr>
          <p:cNvSpPr>
            <a:spLocks noGrp="1"/>
          </p:cNvSpPr>
          <p:nvPr>
            <p:ph type="title"/>
          </p:nvPr>
        </p:nvSpPr>
        <p:spPr>
          <a:xfrm>
            <a:off x="628650" y="381001"/>
            <a:ext cx="6013813" cy="771750"/>
          </a:xfrm>
        </p:spPr>
        <p:txBody>
          <a:bodyPr>
            <a:normAutofit/>
          </a:bodyPr>
          <a:lstStyle/>
          <a:p>
            <a:r>
              <a:rPr lang="pl-PL" sz="1800" dirty="0"/>
              <a:t>Dotační / podporované oblasti</a:t>
            </a:r>
          </a:p>
        </p:txBody>
      </p:sp>
      <p:sp>
        <p:nvSpPr>
          <p:cNvPr id="5" name="Slide Number Placeholder 4">
            <a:extLst>
              <a:ext uri="{FF2B5EF4-FFF2-40B4-BE49-F238E27FC236}">
                <a16:creationId xmlns:a16="http://schemas.microsoft.com/office/drawing/2014/main" id="{37600E5F-C329-FB78-03F0-25776AB4A368}"/>
              </a:ext>
            </a:extLst>
          </p:cNvPr>
          <p:cNvSpPr>
            <a:spLocks noGrp="1"/>
          </p:cNvSpPr>
          <p:nvPr>
            <p:ph type="sldNum" sz="quarter" idx="12"/>
          </p:nvPr>
        </p:nvSpPr>
        <p:spPr/>
        <p:txBody>
          <a:bodyPr/>
          <a:lstStyle/>
          <a:p>
            <a:fld id="{F1B53376-7BDC-4344-8612-6E595346C041}" type="slidenum">
              <a:rPr lang="en-GB" smtClean="0"/>
              <a:pPr/>
              <a:t>9</a:t>
            </a:fld>
            <a:endParaRPr lang="en-GB" dirty="0"/>
          </a:p>
        </p:txBody>
      </p:sp>
      <p:grpSp>
        <p:nvGrpSpPr>
          <p:cNvPr id="6" name="Google Shape;744;p37">
            <a:extLst>
              <a:ext uri="{FF2B5EF4-FFF2-40B4-BE49-F238E27FC236}">
                <a16:creationId xmlns:a16="http://schemas.microsoft.com/office/drawing/2014/main" id="{830ACF93-5B92-EAE0-F1FA-3CFEA6A29238}"/>
              </a:ext>
            </a:extLst>
          </p:cNvPr>
          <p:cNvGrpSpPr>
            <a:grpSpLocks noChangeAspect="1"/>
          </p:cNvGrpSpPr>
          <p:nvPr/>
        </p:nvGrpSpPr>
        <p:grpSpPr>
          <a:xfrm>
            <a:off x="177948" y="625498"/>
            <a:ext cx="318264" cy="282756"/>
            <a:chOff x="5292575" y="3681900"/>
            <a:chExt cx="420150" cy="373275"/>
          </a:xfrm>
        </p:grpSpPr>
        <p:sp>
          <p:nvSpPr>
            <p:cNvPr id="7" name="Google Shape;745;p37">
              <a:extLst>
                <a:ext uri="{FF2B5EF4-FFF2-40B4-BE49-F238E27FC236}">
                  <a16:creationId xmlns:a16="http://schemas.microsoft.com/office/drawing/2014/main" id="{0440F706-F0DB-1EE1-B95E-C796E9ABAD71}"/>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6;p37">
              <a:extLst>
                <a:ext uri="{FF2B5EF4-FFF2-40B4-BE49-F238E27FC236}">
                  <a16:creationId xmlns:a16="http://schemas.microsoft.com/office/drawing/2014/main" id="{23208079-38AF-F1E1-47B8-EE8E4440E404}"/>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47;p37">
              <a:extLst>
                <a:ext uri="{FF2B5EF4-FFF2-40B4-BE49-F238E27FC236}">
                  <a16:creationId xmlns:a16="http://schemas.microsoft.com/office/drawing/2014/main" id="{D98F21E6-54E0-8780-D940-8A4E26E35B28}"/>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48;p37">
              <a:extLst>
                <a:ext uri="{FF2B5EF4-FFF2-40B4-BE49-F238E27FC236}">
                  <a16:creationId xmlns:a16="http://schemas.microsoft.com/office/drawing/2014/main" id="{C2948284-8749-C75A-F2EB-77CB6B561769}"/>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49;p37">
              <a:extLst>
                <a:ext uri="{FF2B5EF4-FFF2-40B4-BE49-F238E27FC236}">
                  <a16:creationId xmlns:a16="http://schemas.microsoft.com/office/drawing/2014/main" id="{31FE93C6-50E2-1AA4-134C-98383F33C589}"/>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0;p37">
              <a:extLst>
                <a:ext uri="{FF2B5EF4-FFF2-40B4-BE49-F238E27FC236}">
                  <a16:creationId xmlns:a16="http://schemas.microsoft.com/office/drawing/2014/main" id="{BA897025-BCED-364A-7986-CD0D2E64D984}"/>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51;p37">
              <a:extLst>
                <a:ext uri="{FF2B5EF4-FFF2-40B4-BE49-F238E27FC236}">
                  <a16:creationId xmlns:a16="http://schemas.microsoft.com/office/drawing/2014/main" id="{5AF968D4-041E-AF59-B474-93776115340B}"/>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27" name="Obrázek 26">
            <a:extLst>
              <a:ext uri="{FF2B5EF4-FFF2-40B4-BE49-F238E27FC236}">
                <a16:creationId xmlns:a16="http://schemas.microsoft.com/office/drawing/2014/main" id="{6C4C27A9-6B3F-A39E-FF73-2D4CD753E9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58912" y="2689248"/>
            <a:ext cx="1387940" cy="760248"/>
          </a:xfrm>
          <a:prstGeom prst="rect">
            <a:avLst/>
          </a:prstGeom>
        </p:spPr>
      </p:pic>
      <p:sp>
        <p:nvSpPr>
          <p:cNvPr id="35" name="TextovéPole 34">
            <a:extLst>
              <a:ext uri="{FF2B5EF4-FFF2-40B4-BE49-F238E27FC236}">
                <a16:creationId xmlns:a16="http://schemas.microsoft.com/office/drawing/2014/main" id="{E1C13480-BCE2-A738-C34C-923913916476}"/>
              </a:ext>
            </a:extLst>
          </p:cNvPr>
          <p:cNvSpPr txBox="1"/>
          <p:nvPr/>
        </p:nvSpPr>
        <p:spPr>
          <a:xfrm>
            <a:off x="3393190" y="2366745"/>
            <a:ext cx="3249273" cy="369332"/>
          </a:xfrm>
          <a:prstGeom prst="rect">
            <a:avLst/>
          </a:prstGeom>
          <a:noFill/>
        </p:spPr>
        <p:txBody>
          <a:bodyPr wrap="square">
            <a:spAutoFit/>
          </a:bodyPr>
          <a:lstStyle/>
          <a:p>
            <a:pPr algn="l">
              <a:buNone/>
            </a:pPr>
            <a:r>
              <a:rPr lang="cs-CZ" sz="1800" b="1" i="0" dirty="0">
                <a:solidFill>
                  <a:srgbClr val="4A4A4A"/>
                </a:solidFill>
                <a:effectLst/>
                <a:latin typeface="Avenir Next"/>
              </a:rPr>
              <a:t>Dotační výzvy pevné sítě</a:t>
            </a:r>
            <a:endParaRPr lang="cs-CZ" sz="1800" b="0" i="0" dirty="0">
              <a:solidFill>
                <a:srgbClr val="4A4A4A"/>
              </a:solidFill>
              <a:effectLst/>
              <a:latin typeface="Avenir Next"/>
            </a:endParaRPr>
          </a:p>
        </p:txBody>
      </p:sp>
      <p:pic>
        <p:nvPicPr>
          <p:cNvPr id="14" name="Obrázek 13">
            <a:extLst>
              <a:ext uri="{FF2B5EF4-FFF2-40B4-BE49-F238E27FC236}">
                <a16:creationId xmlns:a16="http://schemas.microsoft.com/office/drawing/2014/main" id="{20C5B904-F0A7-A9CE-0829-399283A61E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118"/>
            <a:ext cx="4346852" cy="2507666"/>
          </a:xfrm>
          <a:prstGeom prst="rect">
            <a:avLst/>
          </a:prstGeom>
        </p:spPr>
      </p:pic>
      <p:pic>
        <p:nvPicPr>
          <p:cNvPr id="16" name="Obrázek 15">
            <a:extLst>
              <a:ext uri="{FF2B5EF4-FFF2-40B4-BE49-F238E27FC236}">
                <a16:creationId xmlns:a16="http://schemas.microsoft.com/office/drawing/2014/main" id="{6AB2C786-7E9C-9E3D-BA8A-C811E4FD85AE}"/>
              </a:ext>
            </a:extLst>
          </p:cNvPr>
          <p:cNvPicPr>
            <a:picLocks noChangeAspect="1"/>
          </p:cNvPicPr>
          <p:nvPr/>
        </p:nvPicPr>
        <p:blipFill>
          <a:blip r:embed="rId4" cstate="screen">
            <a:extLst>
              <a:ext uri="{28A0092B-C50C-407E-A947-70E740481C1C}">
                <a14:useLocalDpi xmlns:a14="http://schemas.microsoft.com/office/drawing/2010/main"/>
              </a:ext>
            </a:extLst>
          </a:blip>
          <a:srcRect r="32377"/>
          <a:stretch/>
        </p:blipFill>
        <p:spPr>
          <a:xfrm>
            <a:off x="2992819" y="7489"/>
            <a:ext cx="1354033" cy="808846"/>
          </a:xfrm>
          <a:prstGeom prst="rect">
            <a:avLst/>
          </a:prstGeom>
        </p:spPr>
      </p:pic>
      <p:pic>
        <p:nvPicPr>
          <p:cNvPr id="18" name="Obrázek 17">
            <a:extLst>
              <a:ext uri="{FF2B5EF4-FFF2-40B4-BE49-F238E27FC236}">
                <a16:creationId xmlns:a16="http://schemas.microsoft.com/office/drawing/2014/main" id="{CA34FFAB-372E-A17A-EE0A-83110A4B00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15526" y="-11541"/>
            <a:ext cx="4220840" cy="2427651"/>
          </a:xfrm>
          <a:prstGeom prst="rect">
            <a:avLst/>
          </a:prstGeom>
        </p:spPr>
      </p:pic>
      <p:pic>
        <p:nvPicPr>
          <p:cNvPr id="22" name="Obrázek 21">
            <a:extLst>
              <a:ext uri="{FF2B5EF4-FFF2-40B4-BE49-F238E27FC236}">
                <a16:creationId xmlns:a16="http://schemas.microsoft.com/office/drawing/2014/main" id="{726902C8-5835-7CFF-5A47-60AB24394230}"/>
              </a:ext>
            </a:extLst>
          </p:cNvPr>
          <p:cNvPicPr>
            <a:picLocks noChangeAspect="1"/>
          </p:cNvPicPr>
          <p:nvPr/>
        </p:nvPicPr>
        <p:blipFill>
          <a:blip r:embed="rId6"/>
          <a:stretch>
            <a:fillRect/>
          </a:stretch>
        </p:blipFill>
        <p:spPr>
          <a:xfrm>
            <a:off x="7592673" y="51753"/>
            <a:ext cx="1493127" cy="398167"/>
          </a:xfrm>
          <a:prstGeom prst="rect">
            <a:avLst/>
          </a:prstGeom>
        </p:spPr>
      </p:pic>
      <p:pic>
        <p:nvPicPr>
          <p:cNvPr id="24" name="Obrázek 23">
            <a:extLst>
              <a:ext uri="{FF2B5EF4-FFF2-40B4-BE49-F238E27FC236}">
                <a16:creationId xmlns:a16="http://schemas.microsoft.com/office/drawing/2014/main" id="{F159C61A-AE8A-7A74-9FA0-0CB5C166D85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 y="2652181"/>
            <a:ext cx="4346851" cy="2491319"/>
          </a:xfrm>
          <a:prstGeom prst="rect">
            <a:avLst/>
          </a:prstGeom>
        </p:spPr>
      </p:pic>
      <p:pic>
        <p:nvPicPr>
          <p:cNvPr id="28" name="Obrázek 27">
            <a:extLst>
              <a:ext uri="{FF2B5EF4-FFF2-40B4-BE49-F238E27FC236}">
                <a16:creationId xmlns:a16="http://schemas.microsoft.com/office/drawing/2014/main" id="{0E01F91B-BFCC-8EFB-C8DF-B5B89C2CA01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58912" y="2665626"/>
            <a:ext cx="1387940" cy="500945"/>
          </a:xfrm>
          <a:prstGeom prst="rect">
            <a:avLst/>
          </a:prstGeom>
        </p:spPr>
      </p:pic>
      <p:pic>
        <p:nvPicPr>
          <p:cNvPr id="32" name="Obrázek 31">
            <a:extLst>
              <a:ext uri="{FF2B5EF4-FFF2-40B4-BE49-F238E27FC236}">
                <a16:creationId xmlns:a16="http://schemas.microsoft.com/office/drawing/2014/main" id="{66C11E3B-C703-BDD4-110F-75E0E309893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15525" y="2721143"/>
            <a:ext cx="4235525" cy="2445772"/>
          </a:xfrm>
          <a:prstGeom prst="rect">
            <a:avLst/>
          </a:prstGeom>
        </p:spPr>
      </p:pic>
      <p:pic>
        <p:nvPicPr>
          <p:cNvPr id="36" name="Obrázek 35">
            <a:extLst>
              <a:ext uri="{FF2B5EF4-FFF2-40B4-BE49-F238E27FC236}">
                <a16:creationId xmlns:a16="http://schemas.microsoft.com/office/drawing/2014/main" id="{180C6ACF-8851-DB42-7123-E4B8A02F4B8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71834" y="2770508"/>
            <a:ext cx="1513965" cy="351064"/>
          </a:xfrm>
          <a:prstGeom prst="rect">
            <a:avLst/>
          </a:prstGeom>
        </p:spPr>
      </p:pic>
    </p:spTree>
    <p:extLst>
      <p:ext uri="{BB962C8B-B14F-4D97-AF65-F5344CB8AC3E}">
        <p14:creationId xmlns:p14="http://schemas.microsoft.com/office/powerpoint/2010/main" val="218761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BCO Theme">
  <a:themeElements>
    <a:clrScheme name="BCO">
      <a:dk1>
        <a:srgbClr val="263248"/>
      </a:dk1>
      <a:lt1>
        <a:srgbClr val="FFFFFF"/>
      </a:lt1>
      <a:dk2>
        <a:srgbClr val="434343"/>
      </a:dk2>
      <a:lt2>
        <a:srgbClr val="E0E4E9"/>
      </a:lt2>
      <a:accent1>
        <a:srgbClr val="004B8F"/>
      </a:accent1>
      <a:accent2>
        <a:srgbClr val="263248"/>
      </a:accent2>
      <a:accent3>
        <a:srgbClr val="607D8A"/>
      </a:accent3>
      <a:accent4>
        <a:srgbClr val="CAD3E3"/>
      </a:accent4>
      <a:accent5>
        <a:srgbClr val="E41B23"/>
      </a:accent5>
      <a:accent6>
        <a:srgbClr val="C00000"/>
      </a:accent6>
      <a:hlink>
        <a:srgbClr val="1AB7EA"/>
      </a:hlink>
      <a:folHlink>
        <a:srgbClr val="6611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11640</TotalTime>
  <Words>1496</Words>
  <Application>Microsoft Office PowerPoint</Application>
  <PresentationFormat>Předvádění na obrazovce (16:9)</PresentationFormat>
  <Paragraphs>201</Paragraphs>
  <Slides>23</Slides>
  <Notes>4</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23</vt:i4>
      </vt:variant>
    </vt:vector>
  </HeadingPairs>
  <TitlesOfParts>
    <vt:vector size="33" baseType="lpstr">
      <vt:lpstr>Aptos</vt:lpstr>
      <vt:lpstr>Arial</vt:lpstr>
      <vt:lpstr>Arial Black</vt:lpstr>
      <vt:lpstr>Arvo</vt:lpstr>
      <vt:lpstr>Avenir Next</vt:lpstr>
      <vt:lpstr>Calibri</vt:lpstr>
      <vt:lpstr>Georgia</vt:lpstr>
      <vt:lpstr>Helvetica</vt:lpstr>
      <vt:lpstr>Times New Roman</vt:lpstr>
      <vt:lpstr>BCO Theme</vt:lpstr>
      <vt:lpstr>Broadband Competence Office Česká republika</vt:lpstr>
      <vt:lpstr>Zjednodušený přehled o struktuře sítě elektronických komunikací </vt:lpstr>
      <vt:lpstr>Výstavbový proces dnes – jak ho podat?</vt:lpstr>
      <vt:lpstr>GIA</vt:lpstr>
      <vt:lpstr> Základní členění sítí elektronických komunikací z pohledu dotační a povinné výstavby</vt:lpstr>
      <vt:lpstr>Dotační / podporované oblasti</vt:lpstr>
      <vt:lpstr>Dotační / podporované oblasti</vt:lpstr>
      <vt:lpstr>Dotační / podporované oblasti</vt:lpstr>
      <vt:lpstr>Dotační / podporované oblasti</vt:lpstr>
      <vt:lpstr>Dotační / podporované oblasti</vt:lpstr>
      <vt:lpstr>Dotační / podporované oblasti</vt:lpstr>
      <vt:lpstr>Mobilní pokrytí dokrývání</vt:lpstr>
      <vt:lpstr>Mapa pokrytí</vt:lpstr>
      <vt:lpstr>Komunikace je základ</vt:lpstr>
      <vt:lpstr>Mapa pokrytí</vt:lpstr>
      <vt:lpstr>Veřená konzultace - </vt:lpstr>
      <vt:lpstr>Veřená konzultace - </vt:lpstr>
      <vt:lpstr>Kritéria, která musí síť splňovat, aby mohla být považována  za „síť s velmi vysokou kapacitou“</vt:lpstr>
      <vt:lpstr>Jak je to s pokrytím území? Analýza…</vt:lpstr>
      <vt:lpstr>Jak je to s pokrytím území?</vt:lpstr>
      <vt:lpstr>Mobilní pokrytí  - Jak jsme na tom? kraj: xxxxxxx , okres: xxxxx.</vt:lpstr>
      <vt:lpstr>Prezentace aplikace PowerPoint</vt:lpstr>
      <vt:lpstr>Děkujeme za pozornost  Důležité odkazy:  https://www.bconetwork.cz  https://www.verejnakonzultace.cz https://www.mapainternetu.cz/ -&gt; vportal.ctu.gov.cz https://www.fotimstavbu.cz/  https://apps.bconetwork.cz/vecnabremena/  https://www.bcocz.cz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Broadband Competence Office Česká republika</dc:title>
  <dc:creator>Tomas Kafka</dc:creator>
  <cp:lastModifiedBy>Vitková Martina Mgr.</cp:lastModifiedBy>
  <cp:revision>68</cp:revision>
  <cp:lastPrinted>2025-02-19T17:55:50Z</cp:lastPrinted>
  <dcterms:created xsi:type="dcterms:W3CDTF">2020-05-20T20:12:16Z</dcterms:created>
  <dcterms:modified xsi:type="dcterms:W3CDTF">2025-03-26T09:57:13Z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BCO Theme:8</vt:lpwstr>
  </property>
  <property fmtid="{D5CDD505-2E9C-101B-9397-08002B2CF9AE}" pid="3" name="ClassificationContentMarkingHeaderText">
    <vt:lpwstr>PRO VNITŘNÍ POTŘEBU          </vt:lpwstr>
  </property>
  <property fmtid="{D5CDD505-2E9C-101B-9397-08002B2CF9AE}" pid="4" name="MSIP_Label_1ba92a76-a6c4-4984-b898-a49fe77c5243_Enabled">
    <vt:lpwstr>true</vt:lpwstr>
  </property>
  <property fmtid="{D5CDD505-2E9C-101B-9397-08002B2CF9AE}" pid="5" name="MSIP_Label_1ba92a76-a6c4-4984-b898-a49fe77c5243_SetDate">
    <vt:lpwstr>2024-02-16T13:31:29Z</vt:lpwstr>
  </property>
  <property fmtid="{D5CDD505-2E9C-101B-9397-08002B2CF9AE}" pid="6" name="MSIP_Label_1ba92a76-a6c4-4984-b898-a49fe77c5243_Method">
    <vt:lpwstr>Privileged</vt:lpwstr>
  </property>
  <property fmtid="{D5CDD505-2E9C-101B-9397-08002B2CF9AE}" pid="7" name="MSIP_Label_1ba92a76-a6c4-4984-b898-a49fe77c5243_Name">
    <vt:lpwstr>Veřejné - s popiskem</vt:lpwstr>
  </property>
  <property fmtid="{D5CDD505-2E9C-101B-9397-08002B2CF9AE}" pid="8" name="MSIP_Label_1ba92a76-a6c4-4984-b898-a49fe77c5243_SiteId">
    <vt:lpwstr>1f9775f0-c6d0-40f3-b27c-91cb5bbd294a</vt:lpwstr>
  </property>
  <property fmtid="{D5CDD505-2E9C-101B-9397-08002B2CF9AE}" pid="9" name="MSIP_Label_1ba92a76-a6c4-4984-b898-a49fe77c5243_ActionId">
    <vt:lpwstr>9de76d6b-f6e9-41d4-9d52-9ae8552037ec</vt:lpwstr>
  </property>
  <property fmtid="{D5CDD505-2E9C-101B-9397-08002B2CF9AE}" pid="10" name="MSIP_Label_1ba92a76-a6c4-4984-b898-a49fe77c5243_ContentBits">
    <vt:lpwstr>0</vt:lpwstr>
  </property>
</Properties>
</file>