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57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75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06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2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48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12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80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2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37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02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9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4B7FD-715C-4B1E-A489-0FC61A9E6682}" type="datetimeFigureOut">
              <a:rPr lang="cs-CZ" smtClean="0"/>
              <a:t>26.03.2025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C6E57-6D12-44D7-961B-B5F357BF8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99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40" y="0"/>
            <a:ext cx="9791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2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03" y="0"/>
            <a:ext cx="9691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6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38" y="0"/>
            <a:ext cx="9689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593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Vitková Martina Mgr.</dc:creator>
  <cp:lastModifiedBy>Vitková Martina Mgr.</cp:lastModifiedBy>
  <cp:revision>1</cp:revision>
  <dcterms:created xsi:type="dcterms:W3CDTF">2025-03-26T10:44:43Z</dcterms:created>
  <dcterms:modified xsi:type="dcterms:W3CDTF">2025-03-26T10:44:53Z</dcterms:modified>
</cp:coreProperties>
</file>