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sldIdLst>
    <p:sldId id="261" r:id="rId5"/>
    <p:sldId id="287" r:id="rId6"/>
    <p:sldId id="260" r:id="rId7"/>
    <p:sldId id="282" r:id="rId8"/>
    <p:sldId id="283" r:id="rId9"/>
    <p:sldId id="284" r:id="rId10"/>
    <p:sldId id="288" r:id="rId11"/>
    <p:sldId id="285" r:id="rId12"/>
    <p:sldId id="286" r:id="rId13"/>
    <p:sldId id="268" r:id="rId14"/>
    <p:sldId id="262" r:id="rId15"/>
    <p:sldId id="264" r:id="rId16"/>
    <p:sldId id="267" r:id="rId17"/>
    <p:sldId id="259" r:id="rId18"/>
    <p:sldId id="269" r:id="rId19"/>
    <p:sldId id="263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39C"/>
    <a:srgbClr val="58B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245729-F803-4468-8C9C-00AC55999A89}" v="514" dt="2024-02-22T16:07:41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5226" autoAdjust="0"/>
  </p:normalViewPr>
  <p:slideViewPr>
    <p:cSldViewPr snapToGrid="0">
      <p:cViewPr varScale="1">
        <p:scale>
          <a:sx n="74" d="100"/>
          <a:sy n="74" d="100"/>
        </p:scale>
        <p:origin x="106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ouš Homola" userId="9ef1423889fc4cce" providerId="LiveId" clId="{A1D576A2-4632-4729-A412-3A2690BD9F0A}"/>
    <pc:docChg chg="undo custSel addSld delSld modSld sldOrd">
      <pc:chgData name="Matouš Homola" userId="9ef1423889fc4cce" providerId="LiveId" clId="{A1D576A2-4632-4729-A412-3A2690BD9F0A}" dt="2024-01-18T10:34:22.858" v="1772" actId="1076"/>
      <pc:docMkLst>
        <pc:docMk/>
      </pc:docMkLst>
      <pc:sldChg chg="modSp add del mod">
        <pc:chgData name="Matouš Homola" userId="9ef1423889fc4cce" providerId="LiveId" clId="{A1D576A2-4632-4729-A412-3A2690BD9F0A}" dt="2024-01-17T11:14:30.996" v="164" actId="47"/>
        <pc:sldMkLst>
          <pc:docMk/>
          <pc:sldMk cId="101650618" sldId="272"/>
        </pc:sldMkLst>
        <pc:spChg chg="mod">
          <ac:chgData name="Matouš Homola" userId="9ef1423889fc4cce" providerId="LiveId" clId="{A1D576A2-4632-4729-A412-3A2690BD9F0A}" dt="2024-01-17T11:04:35.592" v="62" actId="14100"/>
          <ac:spMkLst>
            <pc:docMk/>
            <pc:sldMk cId="101650618" sldId="272"/>
            <ac:spMk id="3" creationId="{49A0CE99-A51B-FB8D-34C3-5A44DE82CC8D}"/>
          </ac:spMkLst>
        </pc:spChg>
      </pc:sldChg>
      <pc:sldChg chg="addSp delSp modSp add mod ord">
        <pc:chgData name="Matouš Homola" userId="9ef1423889fc4cce" providerId="LiveId" clId="{A1D576A2-4632-4729-A412-3A2690BD9F0A}" dt="2024-01-18T09:11:03.393" v="1683" actId="6549"/>
        <pc:sldMkLst>
          <pc:docMk/>
          <pc:sldMk cId="3688785743" sldId="273"/>
        </pc:sldMkLst>
        <pc:spChg chg="add mod">
          <ac:chgData name="Matouš Homola" userId="9ef1423889fc4cce" providerId="LiveId" clId="{A1D576A2-4632-4729-A412-3A2690BD9F0A}" dt="2024-01-17T11:14:20.674" v="163" actId="115"/>
          <ac:spMkLst>
            <pc:docMk/>
            <pc:sldMk cId="3688785743" sldId="273"/>
            <ac:spMk id="3" creationId="{7B77C07C-A045-05DC-8ABE-788BE81991B9}"/>
          </ac:spMkLst>
        </pc:spChg>
        <pc:spChg chg="add mod">
          <ac:chgData name="Matouš Homola" userId="9ef1423889fc4cce" providerId="LiveId" clId="{A1D576A2-4632-4729-A412-3A2690BD9F0A}" dt="2024-01-18T09:11:03.393" v="1683" actId="6549"/>
          <ac:spMkLst>
            <pc:docMk/>
            <pc:sldMk cId="3688785743" sldId="273"/>
            <ac:spMk id="5" creationId="{8043084A-B30D-1F01-C74B-A90E4EB77F3C}"/>
          </ac:spMkLst>
        </pc:spChg>
        <pc:picChg chg="del">
          <ac:chgData name="Matouš Homola" userId="9ef1423889fc4cce" providerId="LiveId" clId="{A1D576A2-4632-4729-A412-3A2690BD9F0A}" dt="2024-01-17T11:04:59.908" v="66" actId="478"/>
          <ac:picMkLst>
            <pc:docMk/>
            <pc:sldMk cId="3688785743" sldId="273"/>
            <ac:picMk id="4" creationId="{CB611760-E28F-0816-5105-97ED636B4512}"/>
          </ac:picMkLst>
        </pc:picChg>
      </pc:sldChg>
      <pc:sldChg chg="modSp add del mod">
        <pc:chgData name="Matouš Homola" userId="9ef1423889fc4cce" providerId="LiveId" clId="{A1D576A2-4632-4729-A412-3A2690BD9F0A}" dt="2024-01-18T08:49:07.746" v="608" actId="47"/>
        <pc:sldMkLst>
          <pc:docMk/>
          <pc:sldMk cId="560458425" sldId="274"/>
        </pc:sldMkLst>
        <pc:spChg chg="mod">
          <ac:chgData name="Matouš Homola" userId="9ef1423889fc4cce" providerId="LiveId" clId="{A1D576A2-4632-4729-A412-3A2690BD9F0A}" dt="2024-01-17T11:48:36.154" v="589" actId="6549"/>
          <ac:spMkLst>
            <pc:docMk/>
            <pc:sldMk cId="560458425" sldId="274"/>
            <ac:spMk id="5" creationId="{8043084A-B30D-1F01-C74B-A90E4EB77F3C}"/>
          </ac:spMkLst>
        </pc:spChg>
      </pc:sldChg>
      <pc:sldChg chg="addSp delSp modSp add mod">
        <pc:chgData name="Matouš Homola" userId="9ef1423889fc4cce" providerId="LiveId" clId="{A1D576A2-4632-4729-A412-3A2690BD9F0A}" dt="2024-01-18T09:10:27.268" v="1651" actId="20577"/>
        <pc:sldMkLst>
          <pc:docMk/>
          <pc:sldMk cId="808841095" sldId="275"/>
        </pc:sldMkLst>
        <pc:spChg chg="mod">
          <ac:chgData name="Matouš Homola" userId="9ef1423889fc4cce" providerId="LiveId" clId="{A1D576A2-4632-4729-A412-3A2690BD9F0A}" dt="2024-01-17T11:16:57.525" v="179" actId="255"/>
          <ac:spMkLst>
            <pc:docMk/>
            <pc:sldMk cId="808841095" sldId="275"/>
            <ac:spMk id="3" creationId="{7B77C07C-A045-05DC-8ABE-788BE81991B9}"/>
          </ac:spMkLst>
        </pc:spChg>
        <pc:spChg chg="add del mod">
          <ac:chgData name="Matouš Homola" userId="9ef1423889fc4cce" providerId="LiveId" clId="{A1D576A2-4632-4729-A412-3A2690BD9F0A}" dt="2024-01-17T11:28:19.332" v="203" actId="1076"/>
          <ac:spMkLst>
            <pc:docMk/>
            <pc:sldMk cId="808841095" sldId="275"/>
            <ac:spMk id="5" creationId="{8043084A-B30D-1F01-C74B-A90E4EB77F3C}"/>
          </ac:spMkLst>
        </pc:spChg>
        <pc:spChg chg="add mod">
          <ac:chgData name="Matouš Homola" userId="9ef1423889fc4cce" providerId="LiveId" clId="{A1D576A2-4632-4729-A412-3A2690BD9F0A}" dt="2024-01-18T09:10:27.268" v="1651" actId="20577"/>
          <ac:spMkLst>
            <pc:docMk/>
            <pc:sldMk cId="808841095" sldId="275"/>
            <ac:spMk id="7" creationId="{468EDA02-A73A-1B56-FB81-5A1AA1C3C39B}"/>
          </ac:spMkLst>
        </pc:spChg>
        <pc:picChg chg="add mod">
          <ac:chgData name="Matouš Homola" userId="9ef1423889fc4cce" providerId="LiveId" clId="{A1D576A2-4632-4729-A412-3A2690BD9F0A}" dt="2024-01-17T11:17:56.138" v="185" actId="14100"/>
          <ac:picMkLst>
            <pc:docMk/>
            <pc:sldMk cId="808841095" sldId="275"/>
            <ac:picMk id="6" creationId="{22289A92-446B-F62B-7A2D-4DD27C01EDD3}"/>
          </ac:picMkLst>
        </pc:picChg>
      </pc:sldChg>
      <pc:sldChg chg="add del">
        <pc:chgData name="Matouš Homola" userId="9ef1423889fc4cce" providerId="LiveId" clId="{A1D576A2-4632-4729-A412-3A2690BD9F0A}" dt="2024-01-17T11:43:09.171" v="426" actId="47"/>
        <pc:sldMkLst>
          <pc:docMk/>
          <pc:sldMk cId="370469306" sldId="276"/>
        </pc:sldMkLst>
      </pc:sldChg>
      <pc:sldChg chg="modSp add mod">
        <pc:chgData name="Matouš Homola" userId="9ef1423889fc4cce" providerId="LiveId" clId="{A1D576A2-4632-4729-A412-3A2690BD9F0A}" dt="2024-01-18T10:32:01.113" v="1765" actId="14100"/>
        <pc:sldMkLst>
          <pc:docMk/>
          <pc:sldMk cId="1292119383" sldId="277"/>
        </pc:sldMkLst>
        <pc:spChg chg="mod">
          <ac:chgData name="Matouš Homola" userId="9ef1423889fc4cce" providerId="LiveId" clId="{A1D576A2-4632-4729-A412-3A2690BD9F0A}" dt="2024-01-18T10:31:38.112" v="1763" actId="1076"/>
          <ac:spMkLst>
            <pc:docMk/>
            <pc:sldMk cId="1292119383" sldId="277"/>
            <ac:spMk id="3" creationId="{7B77C07C-A045-05DC-8ABE-788BE81991B9}"/>
          </ac:spMkLst>
        </pc:spChg>
        <pc:spChg chg="mod">
          <ac:chgData name="Matouš Homola" userId="9ef1423889fc4cce" providerId="LiveId" clId="{A1D576A2-4632-4729-A412-3A2690BD9F0A}" dt="2024-01-18T10:32:01.113" v="1765" actId="14100"/>
          <ac:spMkLst>
            <pc:docMk/>
            <pc:sldMk cId="1292119383" sldId="277"/>
            <ac:spMk id="5" creationId="{8043084A-B30D-1F01-C74B-A90E4EB77F3C}"/>
          </ac:spMkLst>
        </pc:spChg>
      </pc:sldChg>
      <pc:sldChg chg="addSp delSp modSp add mod">
        <pc:chgData name="Matouš Homola" userId="9ef1423889fc4cce" providerId="LiveId" clId="{A1D576A2-4632-4729-A412-3A2690BD9F0A}" dt="2024-01-18T10:23:30.220" v="1704" actId="5793"/>
        <pc:sldMkLst>
          <pc:docMk/>
          <pc:sldMk cId="2989911159" sldId="278"/>
        </pc:sldMkLst>
        <pc:spChg chg="mod">
          <ac:chgData name="Matouš Homola" userId="9ef1423889fc4cce" providerId="LiveId" clId="{A1D576A2-4632-4729-A412-3A2690BD9F0A}" dt="2024-01-17T11:31:41.972" v="225" actId="207"/>
          <ac:spMkLst>
            <pc:docMk/>
            <pc:sldMk cId="2989911159" sldId="278"/>
            <ac:spMk id="3" creationId="{7B77C07C-A045-05DC-8ABE-788BE81991B9}"/>
          </ac:spMkLst>
        </pc:spChg>
        <pc:spChg chg="mod">
          <ac:chgData name="Matouš Homola" userId="9ef1423889fc4cce" providerId="LiveId" clId="{A1D576A2-4632-4729-A412-3A2690BD9F0A}" dt="2024-01-18T10:23:30.220" v="1704" actId="5793"/>
          <ac:spMkLst>
            <pc:docMk/>
            <pc:sldMk cId="2989911159" sldId="278"/>
            <ac:spMk id="5" creationId="{8043084A-B30D-1F01-C74B-A90E4EB77F3C}"/>
          </ac:spMkLst>
        </pc:spChg>
        <pc:spChg chg="del">
          <ac:chgData name="Matouš Homola" userId="9ef1423889fc4cce" providerId="LiveId" clId="{A1D576A2-4632-4729-A412-3A2690BD9F0A}" dt="2024-01-17T11:32:52.534" v="230" actId="478"/>
          <ac:spMkLst>
            <pc:docMk/>
            <pc:sldMk cId="2989911159" sldId="278"/>
            <ac:spMk id="7" creationId="{468EDA02-A73A-1B56-FB81-5A1AA1C3C39B}"/>
          </ac:spMkLst>
        </pc:spChg>
        <pc:spChg chg="add mod">
          <ac:chgData name="Matouš Homola" userId="9ef1423889fc4cce" providerId="LiveId" clId="{A1D576A2-4632-4729-A412-3A2690BD9F0A}" dt="2024-01-17T11:42:53.827" v="422" actId="1076"/>
          <ac:spMkLst>
            <pc:docMk/>
            <pc:sldMk cId="2989911159" sldId="278"/>
            <ac:spMk id="11" creationId="{B6146C5D-0059-0B5F-92BA-4D5C84EFFA27}"/>
          </ac:spMkLst>
        </pc:spChg>
        <pc:picChg chg="del">
          <ac:chgData name="Matouš Homola" userId="9ef1423889fc4cce" providerId="LiveId" clId="{A1D576A2-4632-4729-A412-3A2690BD9F0A}" dt="2024-01-17T11:32:34.797" v="226" actId="478"/>
          <ac:picMkLst>
            <pc:docMk/>
            <pc:sldMk cId="2989911159" sldId="278"/>
            <ac:picMk id="6" creationId="{22289A92-446B-F62B-7A2D-4DD27C01EDD3}"/>
          </ac:picMkLst>
        </pc:picChg>
        <pc:picChg chg="add mod">
          <ac:chgData name="Matouš Homola" userId="9ef1423889fc4cce" providerId="LiveId" clId="{A1D576A2-4632-4729-A412-3A2690BD9F0A}" dt="2024-01-17T11:32:42.299" v="229" actId="14100"/>
          <ac:picMkLst>
            <pc:docMk/>
            <pc:sldMk cId="2989911159" sldId="278"/>
            <ac:picMk id="9" creationId="{12857C61-586D-A60C-A07B-837E2924D6D1}"/>
          </ac:picMkLst>
        </pc:picChg>
      </pc:sldChg>
      <pc:sldChg chg="addSp delSp modSp add mod ord">
        <pc:chgData name="Matouš Homola" userId="9ef1423889fc4cce" providerId="LiveId" clId="{A1D576A2-4632-4729-A412-3A2690BD9F0A}" dt="2024-01-18T10:34:22.858" v="1772" actId="1076"/>
        <pc:sldMkLst>
          <pc:docMk/>
          <pc:sldMk cId="3508102604" sldId="279"/>
        </pc:sldMkLst>
        <pc:spChg chg="mod">
          <ac:chgData name="Matouš Homola" userId="9ef1423889fc4cce" providerId="LiveId" clId="{A1D576A2-4632-4729-A412-3A2690BD9F0A}" dt="2024-01-18T10:34:17.794" v="1771" actId="1076"/>
          <ac:spMkLst>
            <pc:docMk/>
            <pc:sldMk cId="3508102604" sldId="279"/>
            <ac:spMk id="3" creationId="{7B77C07C-A045-05DC-8ABE-788BE81991B9}"/>
          </ac:spMkLst>
        </pc:spChg>
        <pc:spChg chg="mod">
          <ac:chgData name="Matouš Homola" userId="9ef1423889fc4cce" providerId="LiveId" clId="{A1D576A2-4632-4729-A412-3A2690BD9F0A}" dt="2024-01-18T10:33:42.115" v="1769" actId="1076"/>
          <ac:spMkLst>
            <pc:docMk/>
            <pc:sldMk cId="3508102604" sldId="279"/>
            <ac:spMk id="5" creationId="{8043084A-B30D-1F01-C74B-A90E4EB77F3C}"/>
          </ac:spMkLst>
        </pc:spChg>
        <pc:spChg chg="del">
          <ac:chgData name="Matouš Homola" userId="9ef1423889fc4cce" providerId="LiveId" clId="{A1D576A2-4632-4729-A412-3A2690BD9F0A}" dt="2024-01-17T11:44:29.579" v="439" actId="478"/>
          <ac:spMkLst>
            <pc:docMk/>
            <pc:sldMk cId="3508102604" sldId="279"/>
            <ac:spMk id="7" creationId="{468EDA02-A73A-1B56-FB81-5A1AA1C3C39B}"/>
          </ac:spMkLst>
        </pc:spChg>
        <pc:picChg chg="del">
          <ac:chgData name="Matouš Homola" userId="9ef1423889fc4cce" providerId="LiveId" clId="{A1D576A2-4632-4729-A412-3A2690BD9F0A}" dt="2024-01-17T11:44:01.445" v="435" actId="478"/>
          <ac:picMkLst>
            <pc:docMk/>
            <pc:sldMk cId="3508102604" sldId="279"/>
            <ac:picMk id="6" creationId="{22289A92-446B-F62B-7A2D-4DD27C01EDD3}"/>
          </ac:picMkLst>
        </pc:picChg>
        <pc:picChg chg="add mod">
          <ac:chgData name="Matouš Homola" userId="9ef1423889fc4cce" providerId="LiveId" clId="{A1D576A2-4632-4729-A412-3A2690BD9F0A}" dt="2024-01-18T10:34:22.858" v="1772" actId="1076"/>
          <ac:picMkLst>
            <pc:docMk/>
            <pc:sldMk cId="3508102604" sldId="279"/>
            <ac:picMk id="9" creationId="{CDCA3079-2553-9CBC-A26C-0F6D436A16D3}"/>
          </ac:picMkLst>
        </pc:picChg>
      </pc:sldChg>
      <pc:sldChg chg="addSp delSp modSp add mod ord">
        <pc:chgData name="Matouš Homola" userId="9ef1423889fc4cce" providerId="LiveId" clId="{A1D576A2-4632-4729-A412-3A2690BD9F0A}" dt="2024-01-18T10:33:29.019" v="1766" actId="1076"/>
        <pc:sldMkLst>
          <pc:docMk/>
          <pc:sldMk cId="1167518141" sldId="280"/>
        </pc:sldMkLst>
        <pc:spChg chg="ord">
          <ac:chgData name="Matouš Homola" userId="9ef1423889fc4cce" providerId="LiveId" clId="{A1D576A2-4632-4729-A412-3A2690BD9F0A}" dt="2024-01-17T11:50:58.343" v="602" actId="166"/>
          <ac:spMkLst>
            <pc:docMk/>
            <pc:sldMk cId="1167518141" sldId="280"/>
            <ac:spMk id="2" creationId="{15B0080A-4ED5-E5E8-0695-0415901C7570}"/>
          </ac:spMkLst>
        </pc:spChg>
        <pc:spChg chg="mod">
          <ac:chgData name="Matouš Homola" userId="9ef1423889fc4cce" providerId="LiveId" clId="{A1D576A2-4632-4729-A412-3A2690BD9F0A}" dt="2024-01-17T11:49:36.239" v="597" actId="207"/>
          <ac:spMkLst>
            <pc:docMk/>
            <pc:sldMk cId="1167518141" sldId="280"/>
            <ac:spMk id="3" creationId="{7B77C07C-A045-05DC-8ABE-788BE81991B9}"/>
          </ac:spMkLst>
        </pc:spChg>
        <pc:spChg chg="mod">
          <ac:chgData name="Matouš Homola" userId="9ef1423889fc4cce" providerId="LiveId" clId="{A1D576A2-4632-4729-A412-3A2690BD9F0A}" dt="2024-01-18T10:33:29.019" v="1766" actId="1076"/>
          <ac:spMkLst>
            <pc:docMk/>
            <pc:sldMk cId="1167518141" sldId="280"/>
            <ac:spMk id="5" creationId="{8043084A-B30D-1F01-C74B-A90E4EB77F3C}"/>
          </ac:spMkLst>
        </pc:spChg>
        <pc:spChg chg="del">
          <ac:chgData name="Matouš Homola" userId="9ef1423889fc4cce" providerId="LiveId" clId="{A1D576A2-4632-4729-A412-3A2690BD9F0A}" dt="2024-01-17T11:51:10.860" v="603" actId="478"/>
          <ac:spMkLst>
            <pc:docMk/>
            <pc:sldMk cId="1167518141" sldId="280"/>
            <ac:spMk id="7" creationId="{468EDA02-A73A-1B56-FB81-5A1AA1C3C39B}"/>
          </ac:spMkLst>
        </pc:spChg>
        <pc:picChg chg="del">
          <ac:chgData name="Matouš Homola" userId="9ef1423889fc4cce" providerId="LiveId" clId="{A1D576A2-4632-4729-A412-3A2690BD9F0A}" dt="2024-01-17T11:50:12.375" v="598" actId="478"/>
          <ac:picMkLst>
            <pc:docMk/>
            <pc:sldMk cId="1167518141" sldId="280"/>
            <ac:picMk id="6" creationId="{22289A92-446B-F62B-7A2D-4DD27C01EDD3}"/>
          </ac:picMkLst>
        </pc:picChg>
        <pc:picChg chg="add mod">
          <ac:chgData name="Matouš Homola" userId="9ef1423889fc4cce" providerId="LiveId" clId="{A1D576A2-4632-4729-A412-3A2690BD9F0A}" dt="2024-01-17T11:50:19.827" v="601" actId="1076"/>
          <ac:picMkLst>
            <pc:docMk/>
            <pc:sldMk cId="1167518141" sldId="280"/>
            <ac:picMk id="9" creationId="{BC431DAF-17E7-D0DA-D447-4FCC8BC7A1F6}"/>
          </ac:picMkLst>
        </pc:picChg>
      </pc:sldChg>
      <pc:sldChg chg="add">
        <pc:chgData name="Matouš Homola" userId="9ef1423889fc4cce" providerId="LiveId" clId="{A1D576A2-4632-4729-A412-3A2690BD9F0A}" dt="2024-01-18T10:20:30.405" v="1684" actId="2890"/>
        <pc:sldMkLst>
          <pc:docMk/>
          <pc:sldMk cId="3530896770" sldId="281"/>
        </pc:sldMkLst>
      </pc:sldChg>
    </pc:docChg>
  </pc:docChgLst>
  <pc:docChgLst>
    <pc:chgData name="Matouš Homola" userId="9ef1423889fc4cce" providerId="LiveId" clId="{55245729-F803-4468-8C9C-00AC55999A89}"/>
    <pc:docChg chg="undo redo custSel addSld delSld modSld sldOrd">
      <pc:chgData name="Matouš Homola" userId="9ef1423889fc4cce" providerId="LiveId" clId="{55245729-F803-4468-8C9C-00AC55999A89}" dt="2024-02-22T16:13:33.585" v="5668" actId="1076"/>
      <pc:docMkLst>
        <pc:docMk/>
      </pc:docMkLst>
      <pc:sldChg chg="del">
        <pc:chgData name="Matouš Homola" userId="9ef1423889fc4cce" providerId="LiveId" clId="{55245729-F803-4468-8C9C-00AC55999A89}" dt="2024-02-20T08:41:16.636" v="1" actId="47"/>
        <pc:sldMkLst>
          <pc:docMk/>
          <pc:sldMk cId="3799523001" sldId="256"/>
        </pc:sldMkLst>
      </pc:sldChg>
      <pc:sldChg chg="del">
        <pc:chgData name="Matouš Homola" userId="9ef1423889fc4cce" providerId="LiveId" clId="{55245729-F803-4468-8C9C-00AC55999A89}" dt="2024-02-20T08:41:39.061" v="3" actId="47"/>
        <pc:sldMkLst>
          <pc:docMk/>
          <pc:sldMk cId="2124161420" sldId="257"/>
        </pc:sldMkLst>
      </pc:sldChg>
      <pc:sldChg chg="addSp delSp modSp add del mod setBg">
        <pc:chgData name="Matouš Homola" userId="9ef1423889fc4cce" providerId="LiveId" clId="{55245729-F803-4468-8C9C-00AC55999A89}" dt="2024-02-22T15:47:46.711" v="5622" actId="14100"/>
        <pc:sldMkLst>
          <pc:docMk/>
          <pc:sldMk cId="2216593069" sldId="259"/>
        </pc:sldMkLst>
        <pc:spChg chg="mod">
          <ac:chgData name="Matouš Homola" userId="9ef1423889fc4cce" providerId="LiveId" clId="{55245729-F803-4468-8C9C-00AC55999A89}" dt="2024-02-22T15:21:59.729" v="4861" actId="1076"/>
          <ac:spMkLst>
            <pc:docMk/>
            <pc:sldMk cId="2216593069" sldId="259"/>
            <ac:spMk id="2" creationId="{4D14E708-BDAE-79AE-4956-E5B582C8B22D}"/>
          </ac:spMkLst>
        </pc:spChg>
        <pc:spChg chg="mod">
          <ac:chgData name="Matouš Homola" userId="9ef1423889fc4cce" providerId="LiveId" clId="{55245729-F803-4468-8C9C-00AC55999A89}" dt="2024-02-22T15:22:21.706" v="4867" actId="1076"/>
          <ac:spMkLst>
            <pc:docMk/>
            <pc:sldMk cId="2216593069" sldId="259"/>
            <ac:spMk id="6" creationId="{C195F234-A1E0-ADA7-8A3F-62B2A24D9BB2}"/>
          </ac:spMkLst>
        </pc:spChg>
        <pc:spChg chg="mod">
          <ac:chgData name="Matouš Homola" userId="9ef1423889fc4cce" providerId="LiveId" clId="{55245729-F803-4468-8C9C-00AC55999A89}" dt="2024-02-22T15:22:03.640" v="4862" actId="1076"/>
          <ac:spMkLst>
            <pc:docMk/>
            <pc:sldMk cId="2216593069" sldId="259"/>
            <ac:spMk id="7" creationId="{6BA02E50-34C6-5504-1699-FA3AD83FFB4A}"/>
          </ac:spMkLst>
        </pc:spChg>
        <pc:spChg chg="mod">
          <ac:chgData name="Matouš Homola" userId="9ef1423889fc4cce" providerId="LiveId" clId="{55245729-F803-4468-8C9C-00AC55999A89}" dt="2024-02-22T15:22:06.066" v="4863" actId="1076"/>
          <ac:spMkLst>
            <pc:docMk/>
            <pc:sldMk cId="2216593069" sldId="259"/>
            <ac:spMk id="8" creationId="{6272D716-D607-4675-AE2C-62996491BB1B}"/>
          </ac:spMkLst>
        </pc:spChg>
        <pc:spChg chg="mod">
          <ac:chgData name="Matouš Homola" userId="9ef1423889fc4cce" providerId="LiveId" clId="{55245729-F803-4468-8C9C-00AC55999A89}" dt="2024-02-22T15:22:08.161" v="4864" actId="1076"/>
          <ac:spMkLst>
            <pc:docMk/>
            <pc:sldMk cId="2216593069" sldId="259"/>
            <ac:spMk id="9" creationId="{A75BC65E-33C4-441B-B737-BA4BCBEF124B}"/>
          </ac:spMkLst>
        </pc:spChg>
        <pc:spChg chg="mod">
          <ac:chgData name="Matouš Homola" userId="9ef1423889fc4cce" providerId="LiveId" clId="{55245729-F803-4468-8C9C-00AC55999A89}" dt="2024-02-22T15:22:11.746" v="4865" actId="1076"/>
          <ac:spMkLst>
            <pc:docMk/>
            <pc:sldMk cId="2216593069" sldId="259"/>
            <ac:spMk id="10" creationId="{B1B26E07-FD83-49D0-DC2C-CB35FBFB7EC0}"/>
          </ac:spMkLst>
        </pc:spChg>
        <pc:spChg chg="mod">
          <ac:chgData name="Matouš Homola" userId="9ef1423889fc4cce" providerId="LiveId" clId="{55245729-F803-4468-8C9C-00AC55999A89}" dt="2024-02-22T15:22:15.666" v="4866" actId="1076"/>
          <ac:spMkLst>
            <pc:docMk/>
            <pc:sldMk cId="2216593069" sldId="259"/>
            <ac:spMk id="11" creationId="{0678A5E3-D7C3-F7D5-5A9F-C276E46026E9}"/>
          </ac:spMkLst>
        </pc:spChg>
        <pc:spChg chg="mod">
          <ac:chgData name="Matouš Homola" userId="9ef1423889fc4cce" providerId="LiveId" clId="{55245729-F803-4468-8C9C-00AC55999A89}" dt="2024-02-22T15:22:26.433" v="4868" actId="1076"/>
          <ac:spMkLst>
            <pc:docMk/>
            <pc:sldMk cId="2216593069" sldId="259"/>
            <ac:spMk id="12" creationId="{C71E76C9-3A75-EF2D-60F4-F20261B12EAC}"/>
          </ac:spMkLst>
        </pc:spChg>
        <pc:spChg chg="mod">
          <ac:chgData name="Matouš Homola" userId="9ef1423889fc4cce" providerId="LiveId" clId="{55245729-F803-4468-8C9C-00AC55999A89}" dt="2024-02-22T15:22:29.737" v="4869" actId="1076"/>
          <ac:spMkLst>
            <pc:docMk/>
            <pc:sldMk cId="2216593069" sldId="259"/>
            <ac:spMk id="13" creationId="{7C100B34-E48F-1437-D2E9-104364ECA4DD}"/>
          </ac:spMkLst>
        </pc:spChg>
        <pc:spChg chg="mod">
          <ac:chgData name="Matouš Homola" userId="9ef1423889fc4cce" providerId="LiveId" clId="{55245729-F803-4468-8C9C-00AC55999A89}" dt="2024-02-22T15:22:35.722" v="4870" actId="1076"/>
          <ac:spMkLst>
            <pc:docMk/>
            <pc:sldMk cId="2216593069" sldId="259"/>
            <ac:spMk id="14" creationId="{4C6BE4D5-1892-5AF6-CE7A-49951679BCDA}"/>
          </ac:spMkLst>
        </pc:spChg>
        <pc:spChg chg="mod">
          <ac:chgData name="Matouš Homola" userId="9ef1423889fc4cce" providerId="LiveId" clId="{55245729-F803-4468-8C9C-00AC55999A89}" dt="2024-02-22T15:22:40.977" v="4871" actId="1076"/>
          <ac:spMkLst>
            <pc:docMk/>
            <pc:sldMk cId="2216593069" sldId="259"/>
            <ac:spMk id="16" creationId="{BAEAB9CB-EB7C-9B75-3CE2-C641BDDCC8C7}"/>
          </ac:spMkLst>
        </pc:spChg>
        <pc:picChg chg="add mod">
          <ac:chgData name="Matouš Homola" userId="9ef1423889fc4cce" providerId="LiveId" clId="{55245729-F803-4468-8C9C-00AC55999A89}" dt="2024-02-22T15:47:46.711" v="5622" actId="14100"/>
          <ac:picMkLst>
            <pc:docMk/>
            <pc:sldMk cId="2216593069" sldId="259"/>
            <ac:picMk id="4" creationId="{D4A3DA6F-AA74-F1D1-1A92-D4B10D41B2B2}"/>
          </ac:picMkLst>
        </pc:picChg>
        <pc:picChg chg="del">
          <ac:chgData name="Matouš Homola" userId="9ef1423889fc4cce" providerId="LiveId" clId="{55245729-F803-4468-8C9C-00AC55999A89}" dt="2024-02-22T15:47:25.114" v="5618" actId="478"/>
          <ac:picMkLst>
            <pc:docMk/>
            <pc:sldMk cId="2216593069" sldId="259"/>
            <ac:picMk id="5" creationId="{5969389D-E10B-F0BF-94CF-DD7B2880BB33}"/>
          </ac:picMkLst>
        </pc:picChg>
      </pc:sldChg>
      <pc:sldChg chg="addSp delSp modSp add del mod">
        <pc:chgData name="Matouš Homola" userId="9ef1423889fc4cce" providerId="LiveId" clId="{55245729-F803-4468-8C9C-00AC55999A89}" dt="2024-02-22T14:07:35.375" v="4777" actId="20577"/>
        <pc:sldMkLst>
          <pc:docMk/>
          <pc:sldMk cId="633768814" sldId="260"/>
        </pc:sldMkLst>
        <pc:spChg chg="add del mod">
          <ac:chgData name="Matouš Homola" userId="9ef1423889fc4cce" providerId="LiveId" clId="{55245729-F803-4468-8C9C-00AC55999A89}" dt="2024-02-20T08:48:57.142" v="12" actId="478"/>
          <ac:spMkLst>
            <pc:docMk/>
            <pc:sldMk cId="633768814" sldId="260"/>
            <ac:spMk id="3" creationId="{70152A06-A698-C078-3FD6-F9C02F6349F9}"/>
          </ac:spMkLst>
        </pc:spChg>
        <pc:spChg chg="add del mod">
          <ac:chgData name="Matouš Homola" userId="9ef1423889fc4cce" providerId="LiveId" clId="{55245729-F803-4468-8C9C-00AC55999A89}" dt="2024-02-20T08:48:57.142" v="12" actId="478"/>
          <ac:spMkLst>
            <pc:docMk/>
            <pc:sldMk cId="633768814" sldId="260"/>
            <ac:spMk id="4" creationId="{8AAFE890-8A6B-D794-A62F-91695FCF9D88}"/>
          </ac:spMkLst>
        </pc:spChg>
        <pc:spChg chg="add del mod">
          <ac:chgData name="Matouš Homola" userId="9ef1423889fc4cce" providerId="LiveId" clId="{55245729-F803-4468-8C9C-00AC55999A89}" dt="2024-02-20T08:48:57.142" v="12" actId="478"/>
          <ac:spMkLst>
            <pc:docMk/>
            <pc:sldMk cId="633768814" sldId="260"/>
            <ac:spMk id="6" creationId="{EF1DC5E4-0494-9BE8-1D8F-CB5965D6D7B8}"/>
          </ac:spMkLst>
        </pc:spChg>
        <pc:spChg chg="add del mod">
          <ac:chgData name="Matouš Homola" userId="9ef1423889fc4cce" providerId="LiveId" clId="{55245729-F803-4468-8C9C-00AC55999A89}" dt="2024-02-20T08:51:20.279" v="20" actId="478"/>
          <ac:spMkLst>
            <pc:docMk/>
            <pc:sldMk cId="633768814" sldId="260"/>
            <ac:spMk id="10" creationId="{190EB2CF-ECE9-F1C1-175A-22A5EF684216}"/>
          </ac:spMkLst>
        </pc:spChg>
        <pc:spChg chg="add del mod">
          <ac:chgData name="Matouš Homola" userId="9ef1423889fc4cce" providerId="LiveId" clId="{55245729-F803-4468-8C9C-00AC55999A89}" dt="2024-02-20T08:51:18.277" v="19" actId="478"/>
          <ac:spMkLst>
            <pc:docMk/>
            <pc:sldMk cId="633768814" sldId="260"/>
            <ac:spMk id="11" creationId="{8F325ACA-FDB4-575E-B7C1-E633E7AA4F45}"/>
          </ac:spMkLst>
        </pc:spChg>
        <pc:spChg chg="add del mod">
          <ac:chgData name="Matouš Homola" userId="9ef1423889fc4cce" providerId="LiveId" clId="{55245729-F803-4468-8C9C-00AC55999A89}" dt="2024-02-20T08:51:22.184" v="21" actId="478"/>
          <ac:spMkLst>
            <pc:docMk/>
            <pc:sldMk cId="633768814" sldId="260"/>
            <ac:spMk id="13" creationId="{6693F1CC-B7C3-D807-E175-C979F1E24F9E}"/>
          </ac:spMkLst>
        </pc:spChg>
        <pc:spChg chg="add mod">
          <ac:chgData name="Matouš Homola" userId="9ef1423889fc4cce" providerId="LiveId" clId="{55245729-F803-4468-8C9C-00AC55999A89}" dt="2024-02-22T12:10:32.612" v="4369" actId="1076"/>
          <ac:spMkLst>
            <pc:docMk/>
            <pc:sldMk cId="633768814" sldId="260"/>
            <ac:spMk id="15" creationId="{B9A209CA-48DF-358A-47B0-56C0FD96E3CD}"/>
          </ac:spMkLst>
        </pc:spChg>
        <pc:spChg chg="add del mod">
          <ac:chgData name="Matouš Homola" userId="9ef1423889fc4cce" providerId="LiveId" clId="{55245729-F803-4468-8C9C-00AC55999A89}" dt="2024-02-20T08:53:35.909" v="96" actId="478"/>
          <ac:spMkLst>
            <pc:docMk/>
            <pc:sldMk cId="633768814" sldId="260"/>
            <ac:spMk id="17" creationId="{08F38A67-3C8F-25D3-059A-112624E91DA0}"/>
          </ac:spMkLst>
        </pc:spChg>
        <pc:spChg chg="add del mod">
          <ac:chgData name="Matouš Homola" userId="9ef1423889fc4cce" providerId="LiveId" clId="{55245729-F803-4468-8C9C-00AC55999A89}" dt="2024-02-20T09:05:40.305" v="547" actId="478"/>
          <ac:spMkLst>
            <pc:docMk/>
            <pc:sldMk cId="633768814" sldId="260"/>
            <ac:spMk id="24" creationId="{210CF040-70F1-A8F3-194B-8E03513FBE98}"/>
          </ac:spMkLst>
        </pc:spChg>
        <pc:spChg chg="add mod">
          <ac:chgData name="Matouš Homola" userId="9ef1423889fc4cce" providerId="LiveId" clId="{55245729-F803-4468-8C9C-00AC55999A89}" dt="2024-02-22T14:06:35.548" v="4775" actId="122"/>
          <ac:spMkLst>
            <pc:docMk/>
            <pc:sldMk cId="633768814" sldId="260"/>
            <ac:spMk id="25" creationId="{15CA019B-316C-B219-B46E-0E5189CC15AC}"/>
          </ac:spMkLst>
        </pc:spChg>
        <pc:spChg chg="add mod">
          <ac:chgData name="Matouš Homola" userId="9ef1423889fc4cce" providerId="LiveId" clId="{55245729-F803-4468-8C9C-00AC55999A89}" dt="2024-02-22T14:07:35.375" v="4777" actId="20577"/>
          <ac:spMkLst>
            <pc:docMk/>
            <pc:sldMk cId="633768814" sldId="260"/>
            <ac:spMk id="26" creationId="{25F618AE-EBEC-43C5-B440-3CE771958144}"/>
          </ac:spMkLst>
        </pc:spChg>
        <pc:spChg chg="add del mod">
          <ac:chgData name="Matouš Homola" userId="9ef1423889fc4cce" providerId="LiveId" clId="{55245729-F803-4468-8C9C-00AC55999A89}" dt="2024-02-22T10:51:18.784" v="2873" actId="478"/>
          <ac:spMkLst>
            <pc:docMk/>
            <pc:sldMk cId="633768814" sldId="260"/>
            <ac:spMk id="27" creationId="{56CAEB29-BE2C-9BEA-BDD9-25064388460F}"/>
          </ac:spMkLst>
        </pc:spChg>
        <pc:spChg chg="add del mod">
          <ac:chgData name="Matouš Homola" userId="9ef1423889fc4cce" providerId="LiveId" clId="{55245729-F803-4468-8C9C-00AC55999A89}" dt="2024-02-22T10:51:36.217" v="2876" actId="478"/>
          <ac:spMkLst>
            <pc:docMk/>
            <pc:sldMk cId="633768814" sldId="260"/>
            <ac:spMk id="29" creationId="{95AA3844-4135-105B-36B0-591D71D79D67}"/>
          </ac:spMkLst>
        </pc:spChg>
        <pc:spChg chg="add del mod">
          <ac:chgData name="Matouš Homola" userId="9ef1423889fc4cce" providerId="LiveId" clId="{55245729-F803-4468-8C9C-00AC55999A89}" dt="2024-02-20T11:04:44.601" v="725" actId="478"/>
          <ac:spMkLst>
            <pc:docMk/>
            <pc:sldMk cId="633768814" sldId="260"/>
            <ac:spMk id="30" creationId="{C957A8F8-0C6F-C318-070B-2D671B6A73B6}"/>
          </ac:spMkLst>
        </pc:spChg>
        <pc:picChg chg="add mod">
          <ac:chgData name="Matouš Homola" userId="9ef1423889fc4cce" providerId="LiveId" clId="{55245729-F803-4468-8C9C-00AC55999A89}" dt="2024-02-22T12:14:23.275" v="4382" actId="1076"/>
          <ac:picMkLst>
            <pc:docMk/>
            <pc:sldMk cId="633768814" sldId="260"/>
            <ac:picMk id="3" creationId="{F67E0FF6-1C4D-E6C1-02F3-C14B0B9CC9AA}"/>
          </ac:picMkLst>
        </pc:picChg>
        <pc:picChg chg="add del mod">
          <ac:chgData name="Matouš Homola" userId="9ef1423889fc4cce" providerId="LiveId" clId="{55245729-F803-4468-8C9C-00AC55999A89}" dt="2024-02-20T08:48:57.142" v="12" actId="478"/>
          <ac:picMkLst>
            <pc:docMk/>
            <pc:sldMk cId="633768814" sldId="260"/>
            <ac:picMk id="5" creationId="{160FC5C1-CBD4-EAF3-0F6A-FF41101AE8C2}"/>
          </ac:picMkLst>
        </pc:picChg>
        <pc:picChg chg="del">
          <ac:chgData name="Matouš Homola" userId="9ef1423889fc4cce" providerId="LiveId" clId="{55245729-F803-4468-8C9C-00AC55999A89}" dt="2024-02-20T08:42:09.638" v="9" actId="478"/>
          <ac:picMkLst>
            <pc:docMk/>
            <pc:sldMk cId="633768814" sldId="260"/>
            <ac:picMk id="7" creationId="{C86CEA25-F6FF-F09E-6321-1E95205AA97C}"/>
          </ac:picMkLst>
        </pc:picChg>
        <pc:picChg chg="add del mod">
          <ac:chgData name="Matouš Homola" userId="9ef1423889fc4cce" providerId="LiveId" clId="{55245729-F803-4468-8C9C-00AC55999A89}" dt="2024-02-20T08:48:57.142" v="12" actId="478"/>
          <ac:picMkLst>
            <pc:docMk/>
            <pc:sldMk cId="633768814" sldId="260"/>
            <ac:picMk id="8" creationId="{6ED7C5AE-BA54-CB0A-F13B-5F816AB364B6}"/>
          </ac:picMkLst>
        </pc:picChg>
        <pc:picChg chg="del">
          <ac:chgData name="Matouš Homola" userId="9ef1423889fc4cce" providerId="LiveId" clId="{55245729-F803-4468-8C9C-00AC55999A89}" dt="2024-02-20T08:41:57.251" v="8" actId="478"/>
          <ac:picMkLst>
            <pc:docMk/>
            <pc:sldMk cId="633768814" sldId="260"/>
            <ac:picMk id="9" creationId="{B1D00D71-AA71-E294-0313-4749FB6D57A5}"/>
          </ac:picMkLst>
        </pc:picChg>
        <pc:picChg chg="add del mod">
          <ac:chgData name="Matouš Homola" userId="9ef1423889fc4cce" providerId="LiveId" clId="{55245729-F803-4468-8C9C-00AC55999A89}" dt="2024-02-20T08:51:18.277" v="19" actId="478"/>
          <ac:picMkLst>
            <pc:docMk/>
            <pc:sldMk cId="633768814" sldId="260"/>
            <ac:picMk id="12" creationId="{1A79CEAA-784B-8B75-AFDF-FB8E13F703D4}"/>
          </ac:picMkLst>
        </pc:picChg>
        <pc:picChg chg="add del mod">
          <ac:chgData name="Matouš Homola" userId="9ef1423889fc4cce" providerId="LiveId" clId="{55245729-F803-4468-8C9C-00AC55999A89}" dt="2024-02-20T08:51:18.277" v="19" actId="478"/>
          <ac:picMkLst>
            <pc:docMk/>
            <pc:sldMk cId="633768814" sldId="260"/>
            <ac:picMk id="14" creationId="{AA35938A-9CAC-AAEF-7536-545BFE5F9B36}"/>
          </ac:picMkLst>
        </pc:picChg>
        <pc:picChg chg="add mod">
          <ac:chgData name="Matouš Homola" userId="9ef1423889fc4cce" providerId="LiveId" clId="{55245729-F803-4468-8C9C-00AC55999A89}" dt="2024-02-20T08:51:23.497" v="22"/>
          <ac:picMkLst>
            <pc:docMk/>
            <pc:sldMk cId="633768814" sldId="260"/>
            <ac:picMk id="16" creationId="{A8CEB5F4-8A66-A2F4-7412-A3C9FFE6FA61}"/>
          </ac:picMkLst>
        </pc:picChg>
        <pc:picChg chg="add del mod">
          <ac:chgData name="Matouš Homola" userId="9ef1423889fc4cce" providerId="LiveId" clId="{55245729-F803-4468-8C9C-00AC55999A89}" dt="2024-02-20T08:53:42.898" v="98" actId="478"/>
          <ac:picMkLst>
            <pc:docMk/>
            <pc:sldMk cId="633768814" sldId="260"/>
            <ac:picMk id="18" creationId="{2B175DF6-0568-AED7-077B-16739A7E8C55}"/>
          </ac:picMkLst>
        </pc:picChg>
        <pc:picChg chg="add del mod">
          <ac:chgData name="Matouš Homola" userId="9ef1423889fc4cce" providerId="LiveId" clId="{55245729-F803-4468-8C9C-00AC55999A89}" dt="2024-02-20T08:53:42.898" v="98" actId="478"/>
          <ac:picMkLst>
            <pc:docMk/>
            <pc:sldMk cId="633768814" sldId="260"/>
            <ac:picMk id="19" creationId="{6CAE6DED-2999-9A06-FBE8-10412E65F972}"/>
          </ac:picMkLst>
        </pc:picChg>
        <pc:picChg chg="add del mod">
          <ac:chgData name="Matouš Homola" userId="9ef1423889fc4cce" providerId="LiveId" clId="{55245729-F803-4468-8C9C-00AC55999A89}" dt="2024-02-20T08:53:40.195" v="97" actId="478"/>
          <ac:picMkLst>
            <pc:docMk/>
            <pc:sldMk cId="633768814" sldId="260"/>
            <ac:picMk id="20" creationId="{DBF01801-E068-A864-B584-1F52C41D1380}"/>
          </ac:picMkLst>
        </pc:picChg>
        <pc:picChg chg="add del mod">
          <ac:chgData name="Matouš Homola" userId="9ef1423889fc4cce" providerId="LiveId" clId="{55245729-F803-4468-8C9C-00AC55999A89}" dt="2024-02-20T08:53:40.195" v="97" actId="478"/>
          <ac:picMkLst>
            <pc:docMk/>
            <pc:sldMk cId="633768814" sldId="260"/>
            <ac:picMk id="21" creationId="{88A3D191-EBAB-099F-1C1F-A98785F40333}"/>
          </ac:picMkLst>
        </pc:picChg>
        <pc:picChg chg="add del mod">
          <ac:chgData name="Matouš Homola" userId="9ef1423889fc4cce" providerId="LiveId" clId="{55245729-F803-4468-8C9C-00AC55999A89}" dt="2024-02-20T08:53:44.602" v="99" actId="478"/>
          <ac:picMkLst>
            <pc:docMk/>
            <pc:sldMk cId="633768814" sldId="260"/>
            <ac:picMk id="22" creationId="{1B5AFC5D-2680-9E87-214C-3089A29B231F}"/>
          </ac:picMkLst>
        </pc:picChg>
        <pc:picChg chg="add del mod">
          <ac:chgData name="Matouš Homola" userId="9ef1423889fc4cce" providerId="LiveId" clId="{55245729-F803-4468-8C9C-00AC55999A89}" dt="2024-02-20T08:53:40.195" v="97" actId="478"/>
          <ac:picMkLst>
            <pc:docMk/>
            <pc:sldMk cId="633768814" sldId="260"/>
            <ac:picMk id="23" creationId="{99F6BD42-133D-F786-969E-BC713BE9A08A}"/>
          </ac:picMkLst>
        </pc:picChg>
        <pc:picChg chg="add mod">
          <ac:chgData name="Matouš Homola" userId="9ef1423889fc4cce" providerId="LiveId" clId="{55245729-F803-4468-8C9C-00AC55999A89}" dt="2024-02-22T12:10:45.996" v="4373" actId="1076"/>
          <ac:picMkLst>
            <pc:docMk/>
            <pc:sldMk cId="633768814" sldId="260"/>
            <ac:picMk id="28" creationId="{6D109906-DA82-E29D-3235-399BE035B5F7}"/>
          </ac:picMkLst>
        </pc:picChg>
      </pc:sldChg>
      <pc:sldChg chg="addSp delSp modSp mod">
        <pc:chgData name="Matouš Homola" userId="9ef1423889fc4cce" providerId="LiveId" clId="{55245729-F803-4468-8C9C-00AC55999A89}" dt="2024-02-20T08:41:45.997" v="6"/>
        <pc:sldMkLst>
          <pc:docMk/>
          <pc:sldMk cId="293727075" sldId="261"/>
        </pc:sldMkLst>
        <pc:spChg chg="add mod">
          <ac:chgData name="Matouš Homola" userId="9ef1423889fc4cce" providerId="LiveId" clId="{55245729-F803-4468-8C9C-00AC55999A89}" dt="2024-02-20T08:41:45.997" v="6"/>
          <ac:spMkLst>
            <pc:docMk/>
            <pc:sldMk cId="293727075" sldId="261"/>
            <ac:spMk id="6" creationId="{ED7013E6-3E0F-5DCF-3B5F-EA2C2C1C983D}"/>
          </ac:spMkLst>
        </pc:spChg>
        <pc:picChg chg="add mod">
          <ac:chgData name="Matouš Homola" userId="9ef1423889fc4cce" providerId="LiveId" clId="{55245729-F803-4468-8C9C-00AC55999A89}" dt="2024-02-20T08:41:45.997" v="6"/>
          <ac:picMkLst>
            <pc:docMk/>
            <pc:sldMk cId="293727075" sldId="261"/>
            <ac:picMk id="3" creationId="{66128F06-F5D9-F5CC-F704-0F6DDEE4D020}"/>
          </ac:picMkLst>
        </pc:picChg>
        <pc:picChg chg="del">
          <ac:chgData name="Matouš Homola" userId="9ef1423889fc4cce" providerId="LiveId" clId="{55245729-F803-4468-8C9C-00AC55999A89}" dt="2024-02-20T08:41:45.013" v="5" actId="478"/>
          <ac:picMkLst>
            <pc:docMk/>
            <pc:sldMk cId="293727075" sldId="261"/>
            <ac:picMk id="4" creationId="{E5051AB1-DF96-65EC-A10A-58BC8D8DBA30}"/>
          </ac:picMkLst>
        </pc:picChg>
        <pc:picChg chg="add mod">
          <ac:chgData name="Matouš Homola" userId="9ef1423889fc4cce" providerId="LiveId" clId="{55245729-F803-4468-8C9C-00AC55999A89}" dt="2024-02-20T08:41:45.997" v="6"/>
          <ac:picMkLst>
            <pc:docMk/>
            <pc:sldMk cId="293727075" sldId="261"/>
            <ac:picMk id="5" creationId="{B1C1CC1D-5549-045B-A260-BEFAFD8521DE}"/>
          </ac:picMkLst>
        </pc:picChg>
        <pc:picChg chg="del">
          <ac:chgData name="Matouš Homola" userId="9ef1423889fc4cce" providerId="LiveId" clId="{55245729-F803-4468-8C9C-00AC55999A89}" dt="2024-02-20T08:41:43.123" v="4" actId="478"/>
          <ac:picMkLst>
            <pc:docMk/>
            <pc:sldMk cId="293727075" sldId="261"/>
            <ac:picMk id="7" creationId="{E3143EB8-678D-CA24-F674-D2F521B67806}"/>
          </ac:picMkLst>
        </pc:picChg>
      </pc:sldChg>
      <pc:sldChg chg="addSp delSp modSp add mod">
        <pc:chgData name="Matouš Homola" userId="9ef1423889fc4cce" providerId="LiveId" clId="{55245729-F803-4468-8C9C-00AC55999A89}" dt="2024-02-22T15:48:34.551" v="5630" actId="1076"/>
        <pc:sldMkLst>
          <pc:docMk/>
          <pc:sldMk cId="390697401" sldId="262"/>
        </pc:sldMkLst>
        <pc:picChg chg="add mod">
          <ac:chgData name="Matouš Homola" userId="9ef1423889fc4cce" providerId="LiveId" clId="{55245729-F803-4468-8C9C-00AC55999A89}" dt="2024-02-22T15:48:34.551" v="5630" actId="1076"/>
          <ac:picMkLst>
            <pc:docMk/>
            <pc:sldMk cId="390697401" sldId="262"/>
            <ac:picMk id="2" creationId="{4DCF6A88-CDB0-B642-3510-3561554A1E46}"/>
          </ac:picMkLst>
        </pc:picChg>
        <pc:picChg chg="del">
          <ac:chgData name="Matouš Homola" userId="9ef1423889fc4cce" providerId="LiveId" clId="{55245729-F803-4468-8C9C-00AC55999A89}" dt="2024-02-22T15:48:30.229" v="5628" actId="478"/>
          <ac:picMkLst>
            <pc:docMk/>
            <pc:sldMk cId="390697401" sldId="262"/>
            <ac:picMk id="5" creationId="{5969389D-E10B-F0BF-94CF-DD7B2880BB33}"/>
          </ac:picMkLst>
        </pc:picChg>
      </pc:sldChg>
      <pc:sldChg chg="addSp delSp modSp mod">
        <pc:chgData name="Matouš Homola" userId="9ef1423889fc4cce" providerId="LiveId" clId="{55245729-F803-4468-8C9C-00AC55999A89}" dt="2024-02-22T16:13:33.585" v="5668" actId="1076"/>
        <pc:sldMkLst>
          <pc:docMk/>
          <pc:sldMk cId="2408823534" sldId="263"/>
        </pc:sldMkLst>
        <pc:spChg chg="del">
          <ac:chgData name="Matouš Homola" userId="9ef1423889fc4cce" providerId="LiveId" clId="{55245729-F803-4468-8C9C-00AC55999A89}" dt="2024-02-20T11:49:00.969" v="2524" actId="478"/>
          <ac:spMkLst>
            <pc:docMk/>
            <pc:sldMk cId="2408823534" sldId="263"/>
            <ac:spMk id="3" creationId="{49A0CE99-A51B-FB8D-34C3-5A44DE82CC8D}"/>
          </ac:spMkLst>
        </pc:spChg>
        <pc:spChg chg="add mod">
          <ac:chgData name="Matouš Homola" userId="9ef1423889fc4cce" providerId="LiveId" clId="{55245729-F803-4468-8C9C-00AC55999A89}" dt="2024-02-22T13:55:48.532" v="4751" actId="1076"/>
          <ac:spMkLst>
            <pc:docMk/>
            <pc:sldMk cId="2408823534" sldId="263"/>
            <ac:spMk id="4" creationId="{37B6934E-66A2-3CD6-1EFF-2465DEB8BBBB}"/>
          </ac:spMkLst>
        </pc:spChg>
        <pc:spChg chg="del">
          <ac:chgData name="Matouš Homola" userId="9ef1423889fc4cce" providerId="LiveId" clId="{55245729-F803-4468-8C9C-00AC55999A89}" dt="2024-02-20T11:49:04.672" v="2525" actId="478"/>
          <ac:spMkLst>
            <pc:docMk/>
            <pc:sldMk cId="2408823534" sldId="263"/>
            <ac:spMk id="4" creationId="{F707FEDD-7F81-B2AC-0FF3-19705788725B}"/>
          </ac:spMkLst>
        </pc:spChg>
        <pc:spChg chg="mod">
          <ac:chgData name="Matouš Homola" userId="9ef1423889fc4cce" providerId="LiveId" clId="{55245729-F803-4468-8C9C-00AC55999A89}" dt="2024-02-22T16:13:33.585" v="5668" actId="1076"/>
          <ac:spMkLst>
            <pc:docMk/>
            <pc:sldMk cId="2408823534" sldId="263"/>
            <ac:spMk id="5" creationId="{552C9298-AEE4-0C83-777B-D9950AD6E575}"/>
          </ac:spMkLst>
        </pc:spChg>
        <pc:spChg chg="add mod">
          <ac:chgData name="Matouš Homola" userId="9ef1423889fc4cce" providerId="LiveId" clId="{55245729-F803-4468-8C9C-00AC55999A89}" dt="2024-02-22T13:57:28.174" v="4773" actId="20577"/>
          <ac:spMkLst>
            <pc:docMk/>
            <pc:sldMk cId="2408823534" sldId="263"/>
            <ac:spMk id="6" creationId="{4C78694A-CCF7-1DF9-8EE6-C4FF85147454}"/>
          </ac:spMkLst>
        </pc:spChg>
        <pc:picChg chg="del">
          <ac:chgData name="Matouš Homola" userId="9ef1423889fc4cce" providerId="LiveId" clId="{55245729-F803-4468-8C9C-00AC55999A89}" dt="2024-02-20T11:49:59.586" v="2528" actId="478"/>
          <ac:picMkLst>
            <pc:docMk/>
            <pc:sldMk cId="2408823534" sldId="263"/>
            <ac:picMk id="2" creationId="{A77973D5-C197-7976-FF14-DB3EEC4678C3}"/>
          </ac:picMkLst>
        </pc:picChg>
        <pc:picChg chg="add mod">
          <ac:chgData name="Matouš Homola" userId="9ef1423889fc4cce" providerId="LiveId" clId="{55245729-F803-4468-8C9C-00AC55999A89}" dt="2024-02-22T13:56:41.515" v="4759" actId="1076"/>
          <ac:picMkLst>
            <pc:docMk/>
            <pc:sldMk cId="2408823534" sldId="263"/>
            <ac:picMk id="2" creationId="{FB491540-FDA6-C7A5-FD2F-C59CE5E2B514}"/>
          </ac:picMkLst>
        </pc:picChg>
        <pc:picChg chg="del">
          <ac:chgData name="Matouš Homola" userId="9ef1423889fc4cce" providerId="LiveId" clId="{55245729-F803-4468-8C9C-00AC55999A89}" dt="2024-02-20T11:48:58.613" v="2523" actId="478"/>
          <ac:picMkLst>
            <pc:docMk/>
            <pc:sldMk cId="2408823534" sldId="263"/>
            <ac:picMk id="6" creationId="{2937846A-D67D-E1B3-7ED5-0522F733383E}"/>
          </ac:picMkLst>
        </pc:picChg>
        <pc:picChg chg="add del mod">
          <ac:chgData name="Matouš Homola" userId="9ef1423889fc4cce" providerId="LiveId" clId="{55245729-F803-4468-8C9C-00AC55999A89}" dt="2024-02-22T13:52:08.582" v="4624" actId="478"/>
          <ac:picMkLst>
            <pc:docMk/>
            <pc:sldMk cId="2408823534" sldId="263"/>
            <ac:picMk id="7" creationId="{F3290656-4CA1-05BB-9136-8D5E0AB253D4}"/>
          </ac:picMkLst>
        </pc:picChg>
        <pc:picChg chg="add mod">
          <ac:chgData name="Matouš Homola" userId="9ef1423889fc4cce" providerId="LiveId" clId="{55245729-F803-4468-8C9C-00AC55999A89}" dt="2024-02-22T13:56:35.701" v="4758" actId="1076"/>
          <ac:picMkLst>
            <pc:docMk/>
            <pc:sldMk cId="2408823534" sldId="263"/>
            <ac:picMk id="8" creationId="{4FEBA476-0D78-0C4C-9F58-EC22667FB9D3}"/>
          </ac:picMkLst>
        </pc:picChg>
      </pc:sldChg>
      <pc:sldChg chg="addSp delSp modSp add del mod">
        <pc:chgData name="Matouš Homola" userId="9ef1423889fc4cce" providerId="LiveId" clId="{55245729-F803-4468-8C9C-00AC55999A89}" dt="2024-02-22T16:07:29.286" v="5663"/>
        <pc:sldMkLst>
          <pc:docMk/>
          <pc:sldMk cId="1458638813" sldId="264"/>
        </pc:sldMkLst>
        <pc:spChg chg="mod">
          <ac:chgData name="Matouš Homola" userId="9ef1423889fc4cce" providerId="LiveId" clId="{55245729-F803-4468-8C9C-00AC55999A89}" dt="2024-02-22T15:40:43.359" v="5603" actId="1076"/>
          <ac:spMkLst>
            <pc:docMk/>
            <pc:sldMk cId="1458638813" sldId="264"/>
            <ac:spMk id="3" creationId="{49A0CE99-A51B-FB8D-34C3-5A44DE82CC8D}"/>
          </ac:spMkLst>
        </pc:spChg>
        <pc:spChg chg="mod">
          <ac:chgData name="Matouš Homola" userId="9ef1423889fc4cce" providerId="LiveId" clId="{55245729-F803-4468-8C9C-00AC55999A89}" dt="2024-02-22T15:41:15.207" v="5611" actId="1076"/>
          <ac:spMkLst>
            <pc:docMk/>
            <pc:sldMk cId="1458638813" sldId="264"/>
            <ac:spMk id="6" creationId="{597DC24B-EE57-CB7E-7C5D-0F2DC5C8C797}"/>
          </ac:spMkLst>
        </pc:spChg>
        <pc:spChg chg="mod">
          <ac:chgData name="Matouš Homola" userId="9ef1423889fc4cce" providerId="LiveId" clId="{55245729-F803-4468-8C9C-00AC55999A89}" dt="2024-02-22T15:40:49.535" v="5605" actId="1076"/>
          <ac:spMkLst>
            <pc:docMk/>
            <pc:sldMk cId="1458638813" sldId="264"/>
            <ac:spMk id="7" creationId="{1D571157-DEDF-A28D-7D7B-20F830CC446B}"/>
          </ac:spMkLst>
        </pc:spChg>
        <pc:spChg chg="mod">
          <ac:chgData name="Matouš Homola" userId="9ef1423889fc4cce" providerId="LiveId" clId="{55245729-F803-4468-8C9C-00AC55999A89}" dt="2024-02-22T15:40:45.815" v="5604" actId="1076"/>
          <ac:spMkLst>
            <pc:docMk/>
            <pc:sldMk cId="1458638813" sldId="264"/>
            <ac:spMk id="8" creationId="{52F06DED-6B2A-D50B-AFD3-4428118A5791}"/>
          </ac:spMkLst>
        </pc:spChg>
        <pc:spChg chg="mod">
          <ac:chgData name="Matouš Homola" userId="9ef1423889fc4cce" providerId="LiveId" clId="{55245729-F803-4468-8C9C-00AC55999A89}" dt="2024-02-22T15:40:55.167" v="5606" actId="1076"/>
          <ac:spMkLst>
            <pc:docMk/>
            <pc:sldMk cId="1458638813" sldId="264"/>
            <ac:spMk id="16" creationId="{5C9C3A62-15A9-E4DF-6EB1-5D089149FBCC}"/>
          </ac:spMkLst>
        </pc:spChg>
        <pc:picChg chg="del">
          <ac:chgData name="Matouš Homola" userId="9ef1423889fc4cce" providerId="LiveId" clId="{55245729-F803-4468-8C9C-00AC55999A89}" dt="2024-02-22T15:47:08.345" v="5612" actId="478"/>
          <ac:picMkLst>
            <pc:docMk/>
            <pc:sldMk cId="1458638813" sldId="264"/>
            <ac:picMk id="5" creationId="{5969389D-E10B-F0BF-94CF-DD7B2880BB33}"/>
          </ac:picMkLst>
        </pc:picChg>
        <pc:picChg chg="add mod">
          <ac:chgData name="Matouš Homola" userId="9ef1423889fc4cce" providerId="LiveId" clId="{55245729-F803-4468-8C9C-00AC55999A89}" dt="2024-02-22T15:35:30.672" v="5593" actId="1076"/>
          <ac:picMkLst>
            <pc:docMk/>
            <pc:sldMk cId="1458638813" sldId="264"/>
            <ac:picMk id="9" creationId="{F5F88D09-34AD-9491-8DC8-2002A8235B74}"/>
          </ac:picMkLst>
        </pc:picChg>
        <pc:picChg chg="del">
          <ac:chgData name="Matouš Homola" userId="9ef1423889fc4cce" providerId="LiveId" clId="{55245729-F803-4468-8C9C-00AC55999A89}" dt="2024-02-22T15:34:54.722" v="5579" actId="478"/>
          <ac:picMkLst>
            <pc:docMk/>
            <pc:sldMk cId="1458638813" sldId="264"/>
            <ac:picMk id="10" creationId="{6DCCBD1B-11F0-F001-A51F-235480EC7E83}"/>
          </ac:picMkLst>
        </pc:picChg>
        <pc:picChg chg="del">
          <ac:chgData name="Matouš Homola" userId="9ef1423889fc4cce" providerId="LiveId" clId="{55245729-F803-4468-8C9C-00AC55999A89}" dt="2024-02-22T15:40:15.712" v="5594" actId="478"/>
          <ac:picMkLst>
            <pc:docMk/>
            <pc:sldMk cId="1458638813" sldId="264"/>
            <ac:picMk id="12" creationId="{F12EE71C-EC1D-4C6B-7393-D0BBF0BCD2F6}"/>
          </ac:picMkLst>
        </pc:picChg>
        <pc:picChg chg="add mod">
          <ac:chgData name="Matouš Homola" userId="9ef1423889fc4cce" providerId="LiveId" clId="{55245729-F803-4468-8C9C-00AC55999A89}" dt="2024-02-22T15:55:30.429" v="5653" actId="1076"/>
          <ac:picMkLst>
            <pc:docMk/>
            <pc:sldMk cId="1458638813" sldId="264"/>
            <ac:picMk id="13" creationId="{EBBDB58C-4B5D-3A1D-35F6-5BDAFE512FC6}"/>
          </ac:picMkLst>
        </pc:picChg>
        <pc:picChg chg="add del mod">
          <ac:chgData name="Matouš Homola" userId="9ef1423889fc4cce" providerId="LiveId" clId="{55245729-F803-4468-8C9C-00AC55999A89}" dt="2024-02-22T16:07:28.953" v="5662" actId="478"/>
          <ac:picMkLst>
            <pc:docMk/>
            <pc:sldMk cId="1458638813" sldId="264"/>
            <ac:picMk id="14" creationId="{B39F1108-6843-03FE-096F-BC04F19C49D1}"/>
          </ac:picMkLst>
        </pc:picChg>
        <pc:picChg chg="add mod">
          <ac:chgData name="Matouš Homola" userId="9ef1423889fc4cce" providerId="LiveId" clId="{55245729-F803-4468-8C9C-00AC55999A89}" dt="2024-02-22T16:07:29.286" v="5663"/>
          <ac:picMkLst>
            <pc:docMk/>
            <pc:sldMk cId="1458638813" sldId="264"/>
            <ac:picMk id="15" creationId="{473E9E45-646C-8B88-E485-343DE43F4169}"/>
          </ac:picMkLst>
        </pc:picChg>
      </pc:sldChg>
      <pc:sldChg chg="del">
        <pc:chgData name="Matouš Homola" userId="9ef1423889fc4cce" providerId="LiveId" clId="{55245729-F803-4468-8C9C-00AC55999A89}" dt="2024-02-20T11:54:39.024" v="2677" actId="47"/>
        <pc:sldMkLst>
          <pc:docMk/>
          <pc:sldMk cId="12831516" sldId="265"/>
        </pc:sldMkLst>
      </pc:sldChg>
      <pc:sldChg chg="del">
        <pc:chgData name="Matouš Homola" userId="9ef1423889fc4cce" providerId="LiveId" clId="{55245729-F803-4468-8C9C-00AC55999A89}" dt="2024-02-20T11:54:40.633" v="2678" actId="47"/>
        <pc:sldMkLst>
          <pc:docMk/>
          <pc:sldMk cId="2039825462" sldId="266"/>
        </pc:sldMkLst>
      </pc:sldChg>
      <pc:sldChg chg="addSp delSp modSp add mod">
        <pc:chgData name="Matouš Homola" userId="9ef1423889fc4cce" providerId="LiveId" clId="{55245729-F803-4468-8C9C-00AC55999A89}" dt="2024-02-22T16:07:34.613" v="5665"/>
        <pc:sldMkLst>
          <pc:docMk/>
          <pc:sldMk cId="463732451" sldId="267"/>
        </pc:sldMkLst>
        <pc:spChg chg="mod">
          <ac:chgData name="Matouš Homola" userId="9ef1423889fc4cce" providerId="LiveId" clId="{55245729-F803-4468-8C9C-00AC55999A89}" dt="2024-02-22T15:29:11.592" v="5333" actId="1076"/>
          <ac:spMkLst>
            <pc:docMk/>
            <pc:sldMk cId="463732451" sldId="267"/>
            <ac:spMk id="3" creationId="{49A0CE99-A51B-FB8D-34C3-5A44DE82CC8D}"/>
          </ac:spMkLst>
        </pc:spChg>
        <pc:spChg chg="add mod">
          <ac:chgData name="Matouš Homola" userId="9ef1423889fc4cce" providerId="LiveId" clId="{55245729-F803-4468-8C9C-00AC55999A89}" dt="2024-02-22T15:30:54.057" v="5572" actId="14100"/>
          <ac:spMkLst>
            <pc:docMk/>
            <pc:sldMk cId="463732451" sldId="267"/>
            <ac:spMk id="4" creationId="{DA525B5C-9B8D-8080-398B-6A306EC85DE0}"/>
          </ac:spMkLst>
        </pc:spChg>
        <pc:spChg chg="add mod">
          <ac:chgData name="Matouš Homola" userId="9ef1423889fc4cce" providerId="LiveId" clId="{55245729-F803-4468-8C9C-00AC55999A89}" dt="2024-02-22T15:31:20.248" v="5576" actId="14100"/>
          <ac:spMkLst>
            <pc:docMk/>
            <pc:sldMk cId="463732451" sldId="267"/>
            <ac:spMk id="6" creationId="{A0997025-6982-EB2D-4C37-550636999C17}"/>
          </ac:spMkLst>
        </pc:spChg>
        <pc:picChg chg="del ord">
          <ac:chgData name="Matouš Homola" userId="9ef1423889fc4cce" providerId="LiveId" clId="{55245729-F803-4468-8C9C-00AC55999A89}" dt="2024-02-22T15:48:43.079" v="5631" actId="478"/>
          <ac:picMkLst>
            <pc:docMk/>
            <pc:sldMk cId="463732451" sldId="267"/>
            <ac:picMk id="5" creationId="{5969389D-E10B-F0BF-94CF-DD7B2880BB33}"/>
          </ac:picMkLst>
        </pc:picChg>
        <pc:picChg chg="add del mod">
          <ac:chgData name="Matouš Homola" userId="9ef1423889fc4cce" providerId="LiveId" clId="{55245729-F803-4468-8C9C-00AC55999A89}" dt="2024-02-22T16:07:34.335" v="5664" actId="478"/>
          <ac:picMkLst>
            <pc:docMk/>
            <pc:sldMk cId="463732451" sldId="267"/>
            <ac:picMk id="7" creationId="{DAE9D752-3296-5526-E657-062BA1D193C0}"/>
          </ac:picMkLst>
        </pc:picChg>
        <pc:picChg chg="add mod">
          <ac:chgData name="Matouš Homola" userId="9ef1423889fc4cce" providerId="LiveId" clId="{55245729-F803-4468-8C9C-00AC55999A89}" dt="2024-02-22T16:07:34.613" v="5665"/>
          <ac:picMkLst>
            <pc:docMk/>
            <pc:sldMk cId="463732451" sldId="267"/>
            <ac:picMk id="8" creationId="{1E82CD8E-AE8B-46C3-34B6-ED1F1E426A97}"/>
          </ac:picMkLst>
        </pc:picChg>
        <pc:picChg chg="mod ord">
          <ac:chgData name="Matouš Homola" userId="9ef1423889fc4cce" providerId="LiveId" clId="{55245729-F803-4468-8C9C-00AC55999A89}" dt="2024-02-22T15:31:08.393" v="5573" actId="14100"/>
          <ac:picMkLst>
            <pc:docMk/>
            <pc:sldMk cId="463732451" sldId="267"/>
            <ac:picMk id="10" creationId="{3A7C9945-0566-AD97-07A0-30562A8AC097}"/>
          </ac:picMkLst>
        </pc:picChg>
      </pc:sldChg>
      <pc:sldChg chg="del">
        <pc:chgData name="Matouš Homola" userId="9ef1423889fc4cce" providerId="LiveId" clId="{55245729-F803-4468-8C9C-00AC55999A89}" dt="2024-02-20T11:54:41.930" v="2679" actId="47"/>
        <pc:sldMkLst>
          <pc:docMk/>
          <pc:sldMk cId="1947504488" sldId="267"/>
        </pc:sldMkLst>
      </pc:sldChg>
      <pc:sldChg chg="addSp delSp modSp add mod setBg">
        <pc:chgData name="Matouš Homola" userId="9ef1423889fc4cce" providerId="LiveId" clId="{55245729-F803-4468-8C9C-00AC55999A89}" dt="2024-02-22T16:07:18.555" v="5661" actId="14100"/>
        <pc:sldMkLst>
          <pc:docMk/>
          <pc:sldMk cId="1025043845" sldId="268"/>
        </pc:sldMkLst>
        <pc:spChg chg="mod">
          <ac:chgData name="Matouš Homola" userId="9ef1423889fc4cce" providerId="LiveId" clId="{55245729-F803-4468-8C9C-00AC55999A89}" dt="2024-02-22T15:48:16.760" v="5627" actId="1076"/>
          <ac:spMkLst>
            <pc:docMk/>
            <pc:sldMk cId="1025043845" sldId="268"/>
            <ac:spMk id="6" creationId="{C195F234-A1E0-ADA7-8A3F-62B2A24D9BB2}"/>
          </ac:spMkLst>
        </pc:spChg>
        <pc:picChg chg="add mod">
          <ac:chgData name="Matouš Homola" userId="9ef1423889fc4cce" providerId="LiveId" clId="{55245729-F803-4468-8C9C-00AC55999A89}" dt="2024-02-22T16:07:18.555" v="5661" actId="14100"/>
          <ac:picMkLst>
            <pc:docMk/>
            <pc:sldMk cId="1025043845" sldId="268"/>
            <ac:picMk id="4" creationId="{AC0335E4-FB7B-589E-8DCE-A8B15760137A}"/>
          </ac:picMkLst>
        </pc:picChg>
        <pc:picChg chg="del">
          <ac:chgData name="Matouš Homola" userId="9ef1423889fc4cce" providerId="LiveId" clId="{55245729-F803-4468-8C9C-00AC55999A89}" dt="2024-02-22T15:48:05.604" v="5625" actId="478"/>
          <ac:picMkLst>
            <pc:docMk/>
            <pc:sldMk cId="1025043845" sldId="268"/>
            <ac:picMk id="5" creationId="{5969389D-E10B-F0BF-94CF-DD7B2880BB33}"/>
          </ac:picMkLst>
        </pc:picChg>
      </pc:sldChg>
      <pc:sldChg chg="del">
        <pc:chgData name="Matouš Homola" userId="9ef1423889fc4cce" providerId="LiveId" clId="{55245729-F803-4468-8C9C-00AC55999A89}" dt="2024-02-20T11:54:48.530" v="2680" actId="47"/>
        <pc:sldMkLst>
          <pc:docMk/>
          <pc:sldMk cId="1651329558" sldId="268"/>
        </pc:sldMkLst>
      </pc:sldChg>
      <pc:sldChg chg="del">
        <pc:chgData name="Matouš Homola" userId="9ef1423889fc4cce" providerId="LiveId" clId="{55245729-F803-4468-8C9C-00AC55999A89}" dt="2024-02-20T11:54:49.764" v="2681" actId="47"/>
        <pc:sldMkLst>
          <pc:docMk/>
          <pc:sldMk cId="329449432" sldId="269"/>
        </pc:sldMkLst>
      </pc:sldChg>
      <pc:sldChg chg="addSp delSp modSp add mod">
        <pc:chgData name="Matouš Homola" userId="9ef1423889fc4cce" providerId="LiveId" clId="{55245729-F803-4468-8C9C-00AC55999A89}" dt="2024-02-22T16:07:41.686" v="5667"/>
        <pc:sldMkLst>
          <pc:docMk/>
          <pc:sldMk cId="3885804982" sldId="269"/>
        </pc:sldMkLst>
        <pc:spChg chg="mod">
          <ac:chgData name="Matouš Homola" userId="9ef1423889fc4cce" providerId="LiveId" clId="{55245729-F803-4468-8C9C-00AC55999A89}" dt="2024-02-22T15:54:33.722" v="5652" actId="1076"/>
          <ac:spMkLst>
            <pc:docMk/>
            <pc:sldMk cId="3885804982" sldId="269"/>
            <ac:spMk id="3" creationId="{49A0CE99-A51B-FB8D-34C3-5A44DE82CC8D}"/>
          </ac:spMkLst>
        </pc:spChg>
        <pc:spChg chg="mod">
          <ac:chgData name="Matouš Homola" userId="9ef1423889fc4cce" providerId="LiveId" clId="{55245729-F803-4468-8C9C-00AC55999A89}" dt="2024-02-22T15:22:53.073" v="4873" actId="1076"/>
          <ac:spMkLst>
            <pc:docMk/>
            <pc:sldMk cId="3885804982" sldId="269"/>
            <ac:spMk id="4" creationId="{9EC49C4A-439D-8894-4EB9-0A088FC50ED5}"/>
          </ac:spMkLst>
        </pc:spChg>
        <pc:spChg chg="mod">
          <ac:chgData name="Matouš Homola" userId="9ef1423889fc4cce" providerId="LiveId" clId="{55245729-F803-4468-8C9C-00AC55999A89}" dt="2024-02-22T15:22:48.842" v="4872" actId="1076"/>
          <ac:spMkLst>
            <pc:docMk/>
            <pc:sldMk cId="3885804982" sldId="269"/>
            <ac:spMk id="11" creationId="{EEB0A040-9F7A-C9F1-C7C8-C49500810CF4}"/>
          </ac:spMkLst>
        </pc:spChg>
        <pc:picChg chg="del">
          <ac:chgData name="Matouš Homola" userId="9ef1423889fc4cce" providerId="LiveId" clId="{55245729-F803-4468-8C9C-00AC55999A89}" dt="2024-02-22T15:47:14.722" v="5615" actId="478"/>
          <ac:picMkLst>
            <pc:docMk/>
            <pc:sldMk cId="3885804982" sldId="269"/>
            <ac:picMk id="5" creationId="{5969389D-E10B-F0BF-94CF-DD7B2880BB33}"/>
          </ac:picMkLst>
        </pc:picChg>
        <pc:picChg chg="add del mod">
          <ac:chgData name="Matouš Homola" userId="9ef1423889fc4cce" providerId="LiveId" clId="{55245729-F803-4468-8C9C-00AC55999A89}" dt="2024-02-22T16:07:41.397" v="5666" actId="478"/>
          <ac:picMkLst>
            <pc:docMk/>
            <pc:sldMk cId="3885804982" sldId="269"/>
            <ac:picMk id="6" creationId="{E39BA18C-4B36-181E-C493-A4135892B9D4}"/>
          </ac:picMkLst>
        </pc:picChg>
        <pc:picChg chg="add mod">
          <ac:chgData name="Matouš Homola" userId="9ef1423889fc4cce" providerId="LiveId" clId="{55245729-F803-4468-8C9C-00AC55999A89}" dt="2024-02-22T16:07:41.686" v="5667"/>
          <ac:picMkLst>
            <pc:docMk/>
            <pc:sldMk cId="3885804982" sldId="269"/>
            <ac:picMk id="7" creationId="{5572EEAB-9318-1EDF-50CD-18EC896D6A92}"/>
          </ac:picMkLst>
        </pc:picChg>
      </pc:sldChg>
      <pc:sldChg chg="add del">
        <pc:chgData name="Matouš Homola" userId="9ef1423889fc4cce" providerId="LiveId" clId="{55245729-F803-4468-8C9C-00AC55999A89}" dt="2024-02-20T11:55:04.432" v="2684" actId="47"/>
        <pc:sldMkLst>
          <pc:docMk/>
          <pc:sldMk cId="4249706236" sldId="270"/>
        </pc:sldMkLst>
      </pc:sldChg>
      <pc:sldChg chg="del">
        <pc:chgData name="Matouš Homola" userId="9ef1423889fc4cce" providerId="LiveId" clId="{55245729-F803-4468-8C9C-00AC55999A89}" dt="2024-02-20T11:55:06.510" v="2685" actId="47"/>
        <pc:sldMkLst>
          <pc:docMk/>
          <pc:sldMk cId="274477547" sldId="271"/>
        </pc:sldMkLst>
      </pc:sldChg>
      <pc:sldChg chg="del">
        <pc:chgData name="Matouš Homola" userId="9ef1423889fc4cce" providerId="LiveId" clId="{55245729-F803-4468-8C9C-00AC55999A89}" dt="2024-02-20T11:55:23.402" v="2687" actId="47"/>
        <pc:sldMkLst>
          <pc:docMk/>
          <pc:sldMk cId="3688785743" sldId="273"/>
        </pc:sldMkLst>
      </pc:sldChg>
      <pc:sldChg chg="del">
        <pc:chgData name="Matouš Homola" userId="9ef1423889fc4cce" providerId="LiveId" clId="{55245729-F803-4468-8C9C-00AC55999A89}" dt="2024-02-20T11:55:27.729" v="2688" actId="47"/>
        <pc:sldMkLst>
          <pc:docMk/>
          <pc:sldMk cId="808841095" sldId="275"/>
        </pc:sldMkLst>
      </pc:sldChg>
      <pc:sldChg chg="del">
        <pc:chgData name="Matouš Homola" userId="9ef1423889fc4cce" providerId="LiveId" clId="{55245729-F803-4468-8C9C-00AC55999A89}" dt="2024-02-20T11:55:36.502" v="2692" actId="47"/>
        <pc:sldMkLst>
          <pc:docMk/>
          <pc:sldMk cId="1292119383" sldId="277"/>
        </pc:sldMkLst>
      </pc:sldChg>
      <pc:sldChg chg="del">
        <pc:chgData name="Matouš Homola" userId="9ef1423889fc4cce" providerId="LiveId" clId="{55245729-F803-4468-8C9C-00AC55999A89}" dt="2024-02-20T11:55:28.703" v="2689" actId="47"/>
        <pc:sldMkLst>
          <pc:docMk/>
          <pc:sldMk cId="2989911159" sldId="278"/>
        </pc:sldMkLst>
      </pc:sldChg>
      <pc:sldChg chg="del">
        <pc:chgData name="Matouš Homola" userId="9ef1423889fc4cce" providerId="LiveId" clId="{55245729-F803-4468-8C9C-00AC55999A89}" dt="2024-02-20T11:55:33.159" v="2690" actId="47"/>
        <pc:sldMkLst>
          <pc:docMk/>
          <pc:sldMk cId="3508102604" sldId="279"/>
        </pc:sldMkLst>
      </pc:sldChg>
      <pc:sldChg chg="del">
        <pc:chgData name="Matouš Homola" userId="9ef1423889fc4cce" providerId="LiveId" clId="{55245729-F803-4468-8C9C-00AC55999A89}" dt="2024-02-20T11:55:33.972" v="2691" actId="47"/>
        <pc:sldMkLst>
          <pc:docMk/>
          <pc:sldMk cId="1167518141" sldId="280"/>
        </pc:sldMkLst>
      </pc:sldChg>
      <pc:sldChg chg="addSp del mod">
        <pc:chgData name="Matouš Homola" userId="9ef1423889fc4cce" providerId="LiveId" clId="{55245729-F803-4468-8C9C-00AC55999A89}" dt="2024-02-20T11:55:39.127" v="2693" actId="47"/>
        <pc:sldMkLst>
          <pc:docMk/>
          <pc:sldMk cId="3530896770" sldId="281"/>
        </pc:sldMkLst>
        <pc:spChg chg="add">
          <ac:chgData name="Matouš Homola" userId="9ef1423889fc4cce" providerId="LiveId" clId="{55245729-F803-4468-8C9C-00AC55999A89}" dt="2024-02-20T11:49:23.650" v="2527" actId="22"/>
          <ac:spMkLst>
            <pc:docMk/>
            <pc:sldMk cId="3530896770" sldId="281"/>
            <ac:spMk id="6" creationId="{3B8476CD-DEA3-622B-6996-2837CD7E682A}"/>
          </ac:spMkLst>
        </pc:spChg>
      </pc:sldChg>
      <pc:sldChg chg="modSp add mod">
        <pc:chgData name="Matouš Homola" userId="9ef1423889fc4cce" providerId="LiveId" clId="{55245729-F803-4468-8C9C-00AC55999A89}" dt="2024-02-20T12:00:30.018" v="2731" actId="20577"/>
        <pc:sldMkLst>
          <pc:docMk/>
          <pc:sldMk cId="28695776" sldId="282"/>
        </pc:sldMkLst>
        <pc:spChg chg="mod">
          <ac:chgData name="Matouš Homola" userId="9ef1423889fc4cce" providerId="LiveId" clId="{55245729-F803-4468-8C9C-00AC55999A89}" dt="2024-02-20T12:00:30.018" v="2731" actId="20577"/>
          <ac:spMkLst>
            <pc:docMk/>
            <pc:sldMk cId="28695776" sldId="282"/>
            <ac:spMk id="11" creationId="{7E9D63FB-47C0-000D-7C24-13DD52919510}"/>
          </ac:spMkLst>
        </pc:spChg>
        <pc:picChg chg="mod ord">
          <ac:chgData name="Matouš Homola" userId="9ef1423889fc4cce" providerId="LiveId" clId="{55245729-F803-4468-8C9C-00AC55999A89}" dt="2024-02-20T11:59:16.268" v="2710" actId="1076"/>
          <ac:picMkLst>
            <pc:docMk/>
            <pc:sldMk cId="28695776" sldId="282"/>
            <ac:picMk id="14" creationId="{C67D1E55-9282-0C16-F581-F700CE9391E2}"/>
          </ac:picMkLst>
        </pc:picChg>
      </pc:sldChg>
      <pc:sldChg chg="delSp new del mod">
        <pc:chgData name="Matouš Homola" userId="9ef1423889fc4cce" providerId="LiveId" clId="{55245729-F803-4468-8C9C-00AC55999A89}" dt="2024-02-20T08:41:53.237" v="7" actId="47"/>
        <pc:sldMkLst>
          <pc:docMk/>
          <pc:sldMk cId="1928728785" sldId="282"/>
        </pc:sldMkLst>
        <pc:spChg chg="del">
          <ac:chgData name="Matouš Homola" userId="9ef1423889fc4cce" providerId="LiveId" clId="{55245729-F803-4468-8C9C-00AC55999A89}" dt="2024-02-20T08:41:33.876" v="2" actId="478"/>
          <ac:spMkLst>
            <pc:docMk/>
            <pc:sldMk cId="1928728785" sldId="282"/>
            <ac:spMk id="2" creationId="{52049625-8EC1-B8DC-9DFC-B2193F9B5B00}"/>
          </ac:spMkLst>
        </pc:spChg>
      </pc:sldChg>
      <pc:sldChg chg="addSp delSp modSp add mod">
        <pc:chgData name="Matouš Homola" userId="9ef1423889fc4cce" providerId="LiveId" clId="{55245729-F803-4468-8C9C-00AC55999A89}" dt="2024-02-22T13:46:27.062" v="4411" actId="14100"/>
        <pc:sldMkLst>
          <pc:docMk/>
          <pc:sldMk cId="3271207500" sldId="283"/>
        </pc:sldMkLst>
        <pc:spChg chg="mod">
          <ac:chgData name="Matouš Homola" userId="9ef1423889fc4cce" providerId="LiveId" clId="{55245729-F803-4468-8C9C-00AC55999A89}" dt="2024-02-20T11:33:42.662" v="1504" actId="1076"/>
          <ac:spMkLst>
            <pc:docMk/>
            <pc:sldMk cId="3271207500" sldId="283"/>
            <ac:spMk id="10" creationId="{C96D60A7-8B75-F44F-015F-6EE50C556C68}"/>
          </ac:spMkLst>
        </pc:spChg>
        <pc:spChg chg="mod">
          <ac:chgData name="Matouš Homola" userId="9ef1423889fc4cce" providerId="LiveId" clId="{55245729-F803-4468-8C9C-00AC55999A89}" dt="2024-02-22T13:46:27.062" v="4411" actId="14100"/>
          <ac:spMkLst>
            <pc:docMk/>
            <pc:sldMk cId="3271207500" sldId="283"/>
            <ac:spMk id="11" creationId="{CF2178DF-79DF-9CB0-9CE0-338F0E4701EF}"/>
          </ac:spMkLst>
        </pc:spChg>
        <pc:spChg chg="mod">
          <ac:chgData name="Matouš Homola" userId="9ef1423889fc4cce" providerId="LiveId" clId="{55245729-F803-4468-8C9C-00AC55999A89}" dt="2024-02-20T11:33:46.567" v="1505" actId="1076"/>
          <ac:spMkLst>
            <pc:docMk/>
            <pc:sldMk cId="3271207500" sldId="283"/>
            <ac:spMk id="13" creationId="{8C0689D9-12E6-9E00-6486-407AAAFAC77F}"/>
          </ac:spMkLst>
        </pc:spChg>
        <pc:picChg chg="add del mod">
          <ac:chgData name="Matouš Homola" userId="9ef1423889fc4cce" providerId="LiveId" clId="{55245729-F803-4468-8C9C-00AC55999A89}" dt="2024-02-20T11:21:14.195" v="1143" actId="478"/>
          <ac:picMkLst>
            <pc:docMk/>
            <pc:sldMk cId="3271207500" sldId="283"/>
            <ac:picMk id="4" creationId="{C45213F7-CDDF-457F-F087-35113428518D}"/>
          </ac:picMkLst>
        </pc:picChg>
        <pc:picChg chg="add mod ord">
          <ac:chgData name="Matouš Homola" userId="9ef1423889fc4cce" providerId="LiveId" clId="{55245729-F803-4468-8C9C-00AC55999A89}" dt="2024-02-22T13:46:22.805" v="4410" actId="167"/>
          <ac:picMkLst>
            <pc:docMk/>
            <pc:sldMk cId="3271207500" sldId="283"/>
            <ac:picMk id="6" creationId="{F46D8116-D9E6-59CD-CD57-A83D776EA301}"/>
          </ac:picMkLst>
        </pc:picChg>
        <pc:picChg chg="del">
          <ac:chgData name="Matouš Homola" userId="9ef1423889fc4cce" providerId="LiveId" clId="{55245729-F803-4468-8C9C-00AC55999A89}" dt="2024-02-20T11:09:43.911" v="769" actId="478"/>
          <ac:picMkLst>
            <pc:docMk/>
            <pc:sldMk cId="3271207500" sldId="283"/>
            <ac:picMk id="14" creationId="{972DC540-558E-F12E-BAE7-3234C9357560}"/>
          </ac:picMkLst>
        </pc:picChg>
      </pc:sldChg>
      <pc:sldChg chg="addSp delSp modSp add mod">
        <pc:chgData name="Matouš Homola" userId="9ef1423889fc4cce" providerId="LiveId" clId="{55245729-F803-4468-8C9C-00AC55999A89}" dt="2024-02-22T13:49:24.092" v="4581" actId="1036"/>
        <pc:sldMkLst>
          <pc:docMk/>
          <pc:sldMk cId="3108379250" sldId="284"/>
        </pc:sldMkLst>
        <pc:spChg chg="mod">
          <ac:chgData name="Matouš Homola" userId="9ef1423889fc4cce" providerId="LiveId" clId="{55245729-F803-4468-8C9C-00AC55999A89}" dt="2024-02-20T11:39:35.663" v="1950" actId="1076"/>
          <ac:spMkLst>
            <pc:docMk/>
            <pc:sldMk cId="3108379250" sldId="284"/>
            <ac:spMk id="10" creationId="{098CDF6C-1E8C-4976-DB6D-61E3C20E0566}"/>
          </ac:spMkLst>
        </pc:spChg>
        <pc:spChg chg="mod">
          <ac:chgData name="Matouš Homola" userId="9ef1423889fc4cce" providerId="LiveId" clId="{55245729-F803-4468-8C9C-00AC55999A89}" dt="2024-02-22T13:49:21.501" v="4576" actId="1076"/>
          <ac:spMkLst>
            <pc:docMk/>
            <pc:sldMk cId="3108379250" sldId="284"/>
            <ac:spMk id="11" creationId="{4DE148BD-4D9A-549A-B4B8-51D9BE7914F6}"/>
          </ac:spMkLst>
        </pc:spChg>
        <pc:spChg chg="mod">
          <ac:chgData name="Matouš Homola" userId="9ef1423889fc4cce" providerId="LiveId" clId="{55245729-F803-4468-8C9C-00AC55999A89}" dt="2024-02-22T13:49:24.092" v="4581" actId="1036"/>
          <ac:spMkLst>
            <pc:docMk/>
            <pc:sldMk cId="3108379250" sldId="284"/>
            <ac:spMk id="13" creationId="{381D27F2-CEA0-FE7D-C80B-CAD9944965ED}"/>
          </ac:spMkLst>
        </pc:spChg>
        <pc:picChg chg="add mod">
          <ac:chgData name="Matouš Homola" userId="9ef1423889fc4cce" providerId="LiveId" clId="{55245729-F803-4468-8C9C-00AC55999A89}" dt="2024-02-20T11:58:55.736" v="2704" actId="1076"/>
          <ac:picMkLst>
            <pc:docMk/>
            <pc:sldMk cId="3108379250" sldId="284"/>
            <ac:picMk id="4" creationId="{38261FCF-53D6-AD70-BC65-55746EC19D62}"/>
          </ac:picMkLst>
        </pc:picChg>
        <pc:picChg chg="del">
          <ac:chgData name="Matouš Homola" userId="9ef1423889fc4cce" providerId="LiveId" clId="{55245729-F803-4468-8C9C-00AC55999A89}" dt="2024-02-20T11:31:12.313" v="1390" actId="478"/>
          <ac:picMkLst>
            <pc:docMk/>
            <pc:sldMk cId="3108379250" sldId="284"/>
            <ac:picMk id="6" creationId="{42AC3CF7-51B0-1A5E-3D75-E7D4A1E3BB8B}"/>
          </ac:picMkLst>
        </pc:picChg>
      </pc:sldChg>
      <pc:sldChg chg="addSp delSp modSp add mod">
        <pc:chgData name="Matouš Homola" userId="9ef1423889fc4cce" providerId="LiveId" clId="{55245729-F803-4468-8C9C-00AC55999A89}" dt="2024-02-22T13:51:09.445" v="4621" actId="1035"/>
        <pc:sldMkLst>
          <pc:docMk/>
          <pc:sldMk cId="2415925081" sldId="285"/>
        </pc:sldMkLst>
        <pc:spChg chg="mod">
          <ac:chgData name="Matouš Homola" userId="9ef1423889fc4cce" providerId="LiveId" clId="{55245729-F803-4468-8C9C-00AC55999A89}" dt="2024-02-22T13:50:58.761" v="4620" actId="1036"/>
          <ac:spMkLst>
            <pc:docMk/>
            <pc:sldMk cId="2415925081" sldId="285"/>
            <ac:spMk id="10" creationId="{828E4994-D626-A28F-C107-64AEB70E87D7}"/>
          </ac:spMkLst>
        </pc:spChg>
        <pc:spChg chg="mod">
          <ac:chgData name="Matouš Homola" userId="9ef1423889fc4cce" providerId="LiveId" clId="{55245729-F803-4468-8C9C-00AC55999A89}" dt="2024-02-20T12:02:31.815" v="2805" actId="20577"/>
          <ac:spMkLst>
            <pc:docMk/>
            <pc:sldMk cId="2415925081" sldId="285"/>
            <ac:spMk id="11" creationId="{E228242A-1A10-A5E7-1384-DA09F84C5A55}"/>
          </ac:spMkLst>
        </pc:spChg>
        <pc:spChg chg="mod">
          <ac:chgData name="Matouš Homola" userId="9ef1423889fc4cce" providerId="LiveId" clId="{55245729-F803-4468-8C9C-00AC55999A89}" dt="2024-02-22T13:51:09.445" v="4621" actId="1035"/>
          <ac:spMkLst>
            <pc:docMk/>
            <pc:sldMk cId="2415925081" sldId="285"/>
            <ac:spMk id="13" creationId="{A97EB984-4EF3-1071-637A-92C493E4EE31}"/>
          </ac:spMkLst>
        </pc:spChg>
        <pc:picChg chg="del mod ord">
          <ac:chgData name="Matouš Homola" userId="9ef1423889fc4cce" providerId="LiveId" clId="{55245729-F803-4468-8C9C-00AC55999A89}" dt="2024-02-20T11:51:51.984" v="2601" actId="478"/>
          <ac:picMkLst>
            <pc:docMk/>
            <pc:sldMk cId="2415925081" sldId="285"/>
            <ac:picMk id="4" creationId="{3D33EC2D-2D27-D4DA-6D8A-21CB359EE35D}"/>
          </ac:picMkLst>
        </pc:picChg>
        <pc:picChg chg="add mod">
          <ac:chgData name="Matouš Homola" userId="9ef1423889fc4cce" providerId="LiveId" clId="{55245729-F803-4468-8C9C-00AC55999A89}" dt="2024-02-20T12:27:08.256" v="2847" actId="1076"/>
          <ac:picMkLst>
            <pc:docMk/>
            <pc:sldMk cId="2415925081" sldId="285"/>
            <ac:picMk id="5" creationId="{B9ABF907-CED9-E11E-01B4-1AF99473E76B}"/>
          </ac:picMkLst>
        </pc:picChg>
      </pc:sldChg>
      <pc:sldChg chg="addSp delSp modSp add mod">
        <pc:chgData name="Matouš Homola" userId="9ef1423889fc4cce" providerId="LiveId" clId="{55245729-F803-4468-8C9C-00AC55999A89}" dt="2024-02-22T16:07:10.848" v="5660" actId="14100"/>
        <pc:sldMkLst>
          <pc:docMk/>
          <pc:sldMk cId="2149343325" sldId="286"/>
        </pc:sldMkLst>
        <pc:spChg chg="mod">
          <ac:chgData name="Matouš Homola" userId="9ef1423889fc4cce" providerId="LiveId" clId="{55245729-F803-4468-8C9C-00AC55999A89}" dt="2024-02-22T15:49:59.381" v="5637" actId="20577"/>
          <ac:spMkLst>
            <pc:docMk/>
            <pc:sldMk cId="2149343325" sldId="286"/>
            <ac:spMk id="10" creationId="{B4414A1C-E03E-98CB-DDCA-2D1BA7A597B2}"/>
          </ac:spMkLst>
        </pc:spChg>
        <pc:spChg chg="del">
          <ac:chgData name="Matouš Homola" userId="9ef1423889fc4cce" providerId="LiveId" clId="{55245729-F803-4468-8C9C-00AC55999A89}" dt="2024-02-20T11:53:54.278" v="2665" actId="478"/>
          <ac:spMkLst>
            <pc:docMk/>
            <pc:sldMk cId="2149343325" sldId="286"/>
            <ac:spMk id="11" creationId="{B3F80FA6-CB0B-17C6-25F5-B5E7F874C655}"/>
          </ac:spMkLst>
        </pc:spChg>
        <pc:spChg chg="mod">
          <ac:chgData name="Matouš Homola" userId="9ef1423889fc4cce" providerId="LiveId" clId="{55245729-F803-4468-8C9C-00AC55999A89}" dt="2024-02-22T15:17:27.385" v="4838" actId="1076"/>
          <ac:spMkLst>
            <pc:docMk/>
            <pc:sldMk cId="2149343325" sldId="286"/>
            <ac:spMk id="13" creationId="{CE29ADD3-860F-B9D7-D77B-3979E9B6C33A}"/>
          </ac:spMkLst>
        </pc:spChg>
        <pc:picChg chg="add mod">
          <ac:chgData name="Matouš Homola" userId="9ef1423889fc4cce" providerId="LiveId" clId="{55245729-F803-4468-8C9C-00AC55999A89}" dt="2024-02-22T16:07:10.848" v="5660" actId="14100"/>
          <ac:picMkLst>
            <pc:docMk/>
            <pc:sldMk cId="2149343325" sldId="286"/>
            <ac:picMk id="3" creationId="{9C2ABC32-69D1-2C03-97E3-63A799F756C0}"/>
          </ac:picMkLst>
        </pc:picChg>
        <pc:picChg chg="add mod">
          <ac:chgData name="Matouš Homola" userId="9ef1423889fc4cce" providerId="LiveId" clId="{55245729-F803-4468-8C9C-00AC55999A89}" dt="2024-02-22T15:53:55.637" v="5649" actId="1076"/>
          <ac:picMkLst>
            <pc:docMk/>
            <pc:sldMk cId="2149343325" sldId="286"/>
            <ac:picMk id="5" creationId="{2E7A232E-48AE-A08A-F380-5A72F160D3B6}"/>
          </ac:picMkLst>
        </pc:picChg>
        <pc:picChg chg="del">
          <ac:chgData name="Matouš Homola" userId="9ef1423889fc4cce" providerId="LiveId" clId="{55245729-F803-4468-8C9C-00AC55999A89}" dt="2024-02-20T11:53:56.043" v="2666" actId="478"/>
          <ac:picMkLst>
            <pc:docMk/>
            <pc:sldMk cId="2149343325" sldId="286"/>
            <ac:picMk id="5" creationId="{A4E6730E-1E81-7241-952D-268CC25CF907}"/>
          </ac:picMkLst>
        </pc:picChg>
        <pc:picChg chg="add mod">
          <ac:chgData name="Matouš Homola" userId="9ef1423889fc4cce" providerId="LiveId" clId="{55245729-F803-4468-8C9C-00AC55999A89}" dt="2024-02-22T15:54:09.650" v="5651" actId="1076"/>
          <ac:picMkLst>
            <pc:docMk/>
            <pc:sldMk cId="2149343325" sldId="286"/>
            <ac:picMk id="7" creationId="{09F72075-9624-20FF-6677-5C3001281D57}"/>
          </ac:picMkLst>
        </pc:picChg>
        <pc:picChg chg="del">
          <ac:chgData name="Matouš Homola" userId="9ef1423889fc4cce" providerId="LiveId" clId="{55245729-F803-4468-8C9C-00AC55999A89}" dt="2024-02-20T11:54:15.119" v="2671" actId="478"/>
          <ac:picMkLst>
            <pc:docMk/>
            <pc:sldMk cId="2149343325" sldId="286"/>
            <ac:picMk id="12" creationId="{11AFD644-C5DF-51A2-AF35-7680889C60D5}"/>
          </ac:picMkLst>
        </pc:picChg>
      </pc:sldChg>
      <pc:sldChg chg="addSp delSp modSp add mod ord">
        <pc:chgData name="Matouš Homola" userId="9ef1423889fc4cce" providerId="LiveId" clId="{55245729-F803-4468-8C9C-00AC55999A89}" dt="2024-02-22T16:06:47.204" v="5659" actId="20577"/>
        <pc:sldMkLst>
          <pc:docMk/>
          <pc:sldMk cId="2852555760" sldId="287"/>
        </pc:sldMkLst>
        <pc:spChg chg="add del mod">
          <ac:chgData name="Matouš Homola" userId="9ef1423889fc4cce" providerId="LiveId" clId="{55245729-F803-4468-8C9C-00AC55999A89}" dt="2024-02-22T10:54:17.941" v="2924" actId="478"/>
          <ac:spMkLst>
            <pc:docMk/>
            <pc:sldMk cId="2852555760" sldId="287"/>
            <ac:spMk id="4" creationId="{A4617E01-9258-8B3C-4176-49E036D47698}"/>
          </ac:spMkLst>
        </pc:spChg>
        <pc:spChg chg="add mod">
          <ac:chgData name="Matouš Homola" userId="9ef1423889fc4cce" providerId="LiveId" clId="{55245729-F803-4468-8C9C-00AC55999A89}" dt="2024-02-22T11:01:46.812" v="3296" actId="1076"/>
          <ac:spMkLst>
            <pc:docMk/>
            <pc:sldMk cId="2852555760" sldId="287"/>
            <ac:spMk id="5" creationId="{271661E9-4D14-390D-37C1-64631DFEE248}"/>
          </ac:spMkLst>
        </pc:spChg>
        <pc:spChg chg="add mod">
          <ac:chgData name="Matouš Homola" userId="9ef1423889fc4cce" providerId="LiveId" clId="{55245729-F803-4468-8C9C-00AC55999A89}" dt="2024-02-22T12:15:25.255" v="4386" actId="1076"/>
          <ac:spMkLst>
            <pc:docMk/>
            <pc:sldMk cId="2852555760" sldId="287"/>
            <ac:spMk id="6" creationId="{7F217ACF-46F7-C547-B9FC-DF9EDF805741}"/>
          </ac:spMkLst>
        </pc:spChg>
        <pc:spChg chg="mod">
          <ac:chgData name="Matouš Homola" userId="9ef1423889fc4cce" providerId="LiveId" clId="{55245729-F803-4468-8C9C-00AC55999A89}" dt="2024-02-22T11:28:33.730" v="3330" actId="1076"/>
          <ac:spMkLst>
            <pc:docMk/>
            <pc:sldMk cId="2852555760" sldId="287"/>
            <ac:spMk id="15" creationId="{3E203055-C724-4C44-958D-12C062B90B8E}"/>
          </ac:spMkLst>
        </pc:spChg>
        <pc:spChg chg="del">
          <ac:chgData name="Matouš Homola" userId="9ef1423889fc4cce" providerId="LiveId" clId="{55245729-F803-4468-8C9C-00AC55999A89}" dt="2024-02-22T10:51:44.878" v="2878" actId="478"/>
          <ac:spMkLst>
            <pc:docMk/>
            <pc:sldMk cId="2852555760" sldId="287"/>
            <ac:spMk id="25" creationId="{E9F8A53B-EEBB-EF6F-38A0-656D646974A8}"/>
          </ac:spMkLst>
        </pc:spChg>
        <pc:spChg chg="del">
          <ac:chgData name="Matouš Homola" userId="9ef1423889fc4cce" providerId="LiveId" clId="{55245729-F803-4468-8C9C-00AC55999A89}" dt="2024-02-22T10:51:47.641" v="2879" actId="478"/>
          <ac:spMkLst>
            <pc:docMk/>
            <pc:sldMk cId="2852555760" sldId="287"/>
            <ac:spMk id="26" creationId="{58B0FF5D-7F9E-52C3-9CE2-B9186BE3C0B6}"/>
          </ac:spMkLst>
        </pc:spChg>
        <pc:spChg chg="mod">
          <ac:chgData name="Matouš Homola" userId="9ef1423889fc4cce" providerId="LiveId" clId="{55245729-F803-4468-8C9C-00AC55999A89}" dt="2024-02-22T16:06:47.204" v="5659" actId="20577"/>
          <ac:spMkLst>
            <pc:docMk/>
            <pc:sldMk cId="2852555760" sldId="287"/>
            <ac:spMk id="27" creationId="{C6218466-766A-4868-42C5-C9F063D5C0F9}"/>
          </ac:spMkLst>
        </pc:spChg>
        <pc:spChg chg="del">
          <ac:chgData name="Matouš Homola" userId="9ef1423889fc4cce" providerId="LiveId" clId="{55245729-F803-4468-8C9C-00AC55999A89}" dt="2024-02-22T10:51:39.721" v="2877" actId="478"/>
          <ac:spMkLst>
            <pc:docMk/>
            <pc:sldMk cId="2852555760" sldId="287"/>
            <ac:spMk id="29" creationId="{A0D13078-C03A-537E-E56E-C7C592EDE2BA}"/>
          </ac:spMkLst>
        </pc:spChg>
        <pc:picChg chg="add del mod">
          <ac:chgData name="Matouš Homola" userId="9ef1423889fc4cce" providerId="LiveId" clId="{55245729-F803-4468-8C9C-00AC55999A89}" dt="2024-02-22T10:54:19.884" v="2925" actId="478"/>
          <ac:picMkLst>
            <pc:docMk/>
            <pc:sldMk cId="2852555760" sldId="287"/>
            <ac:picMk id="3" creationId="{42BA543A-ACF0-511B-B502-B78B5802DC78}"/>
          </ac:picMkLst>
        </pc:picChg>
        <pc:picChg chg="mod">
          <ac:chgData name="Matouš Homola" userId="9ef1423889fc4cce" providerId="LiveId" clId="{55245729-F803-4468-8C9C-00AC55999A89}" dt="2024-02-22T11:28:30.458" v="3329" actId="1076"/>
          <ac:picMkLst>
            <pc:docMk/>
            <pc:sldMk cId="2852555760" sldId="287"/>
            <ac:picMk id="28" creationId="{79D84F4A-42C5-DC9B-9AA2-7A81FDC863AE}"/>
          </ac:picMkLst>
        </pc:picChg>
      </pc:sldChg>
      <pc:sldChg chg="addSp delSp modSp add mod">
        <pc:chgData name="Matouš Homola" userId="9ef1423889fc4cce" providerId="LiveId" clId="{55245729-F803-4468-8C9C-00AC55999A89}" dt="2024-02-22T11:44:43.158" v="3864" actId="6549"/>
        <pc:sldMkLst>
          <pc:docMk/>
          <pc:sldMk cId="3192618463" sldId="288"/>
        </pc:sldMkLst>
        <pc:spChg chg="mod">
          <ac:chgData name="Matouš Homola" userId="9ef1423889fc4cce" providerId="LiveId" clId="{55245729-F803-4468-8C9C-00AC55999A89}" dt="2024-02-22T11:30:56.094" v="3504" actId="20577"/>
          <ac:spMkLst>
            <pc:docMk/>
            <pc:sldMk cId="3192618463" sldId="288"/>
            <ac:spMk id="10" creationId="{D31FC056-7E6B-EB54-7D42-D3092EE8054D}"/>
          </ac:spMkLst>
        </pc:spChg>
        <pc:spChg chg="mod">
          <ac:chgData name="Matouš Homola" userId="9ef1423889fc4cce" providerId="LiveId" clId="{55245729-F803-4468-8C9C-00AC55999A89}" dt="2024-02-22T11:44:43.158" v="3864" actId="6549"/>
          <ac:spMkLst>
            <pc:docMk/>
            <pc:sldMk cId="3192618463" sldId="288"/>
            <ac:spMk id="11" creationId="{EFA7B803-3F8E-811D-38C4-F199915C9111}"/>
          </ac:spMkLst>
        </pc:spChg>
        <pc:spChg chg="mod">
          <ac:chgData name="Matouš Homola" userId="9ef1423889fc4cce" providerId="LiveId" clId="{55245729-F803-4468-8C9C-00AC55999A89}" dt="2024-02-22T11:35:22.560" v="3842" actId="1076"/>
          <ac:spMkLst>
            <pc:docMk/>
            <pc:sldMk cId="3192618463" sldId="288"/>
            <ac:spMk id="13" creationId="{AEED3C6D-E972-02FC-FA4D-B65FA8BB0907}"/>
          </ac:spMkLst>
        </pc:spChg>
        <pc:picChg chg="del">
          <ac:chgData name="Matouš Homola" userId="9ef1423889fc4cce" providerId="LiveId" clId="{55245729-F803-4468-8C9C-00AC55999A89}" dt="2024-02-22T11:42:51.140" v="3845" actId="478"/>
          <ac:picMkLst>
            <pc:docMk/>
            <pc:sldMk cId="3192618463" sldId="288"/>
            <ac:picMk id="4" creationId="{ACD2B8F3-1B7B-D65C-347A-4CF731445ED5}"/>
          </ac:picMkLst>
        </pc:picChg>
        <pc:picChg chg="add del mod">
          <ac:chgData name="Matouš Homola" userId="9ef1423889fc4cce" providerId="LiveId" clId="{55245729-F803-4468-8C9C-00AC55999A89}" dt="2024-02-22T11:44:06.555" v="3853" actId="478"/>
          <ac:picMkLst>
            <pc:docMk/>
            <pc:sldMk cId="3192618463" sldId="288"/>
            <ac:picMk id="5" creationId="{7CFE3A48-C7D5-24B0-CEAB-06978C9A292B}"/>
          </ac:picMkLst>
        </pc:picChg>
        <pc:picChg chg="add mod">
          <ac:chgData name="Matouš Homola" userId="9ef1423889fc4cce" providerId="LiveId" clId="{55245729-F803-4468-8C9C-00AC55999A89}" dt="2024-02-22T11:44:26.776" v="3863" actId="14100"/>
          <ac:picMkLst>
            <pc:docMk/>
            <pc:sldMk cId="3192618463" sldId="288"/>
            <ac:picMk id="7" creationId="{4AB5AC2E-EDA1-AF55-00CE-BD82DC1C77EA}"/>
          </ac:picMkLst>
        </pc:picChg>
      </pc:sldChg>
      <pc:sldChg chg="add del">
        <pc:chgData name="Matouš Homola" userId="9ef1423889fc4cce" providerId="LiveId" clId="{55245729-F803-4468-8C9C-00AC55999A89}" dt="2024-02-22T15:18:55.747" v="4842" actId="47"/>
        <pc:sldMkLst>
          <pc:docMk/>
          <pc:sldMk cId="602927723" sldId="28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.homola@leon-taurus.cz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5B0080A-4ED5-E5E8-0695-0415901C7570}"/>
              </a:ext>
            </a:extLst>
          </p:cNvPr>
          <p:cNvSpPr/>
          <p:nvPr/>
        </p:nvSpPr>
        <p:spPr>
          <a:xfrm>
            <a:off x="0" y="-4483"/>
            <a:ext cx="319900" cy="6858942"/>
          </a:xfrm>
          <a:prstGeom prst="rect">
            <a:avLst/>
          </a:prstGeom>
          <a:solidFill>
            <a:srgbClr val="58B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EABAB"/>
              </a:solidFill>
            </a:endParaRPr>
          </a:p>
        </p:txBody>
      </p:sp>
      <p:pic>
        <p:nvPicPr>
          <p:cNvPr id="3" name="Obrázek 5">
            <a:extLst>
              <a:ext uri="{FF2B5EF4-FFF2-40B4-BE49-F238E27FC236}">
                <a16:creationId xmlns:a16="http://schemas.microsoft.com/office/drawing/2014/main" id="{66128F06-F5D9-F5CC-F704-0F6DDEE4D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144" y="3137314"/>
            <a:ext cx="5708507" cy="20988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1C1CC1D-5549-045B-A260-BEFAFD852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61" y="1993434"/>
            <a:ext cx="4563183" cy="460033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D7013E6-3E0F-5DCF-3B5F-EA2C2C1C983D}"/>
              </a:ext>
            </a:extLst>
          </p:cNvPr>
          <p:cNvSpPr txBox="1"/>
          <p:nvPr/>
        </p:nvSpPr>
        <p:spPr>
          <a:xfrm>
            <a:off x="1197204" y="264233"/>
            <a:ext cx="10431533" cy="17543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Chytrá řešení jako cesta obce z energetické krize</a:t>
            </a:r>
            <a:endParaRPr lang="cs-CZ" sz="5400" b="1" i="0" u="none" strike="noStrike" kern="1200" cap="none" spc="0" baseline="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Bahnschrif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2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B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9A0CE99-A51B-FB8D-34C3-5A44DE82CC8D}"/>
              </a:ext>
            </a:extLst>
          </p:cNvPr>
          <p:cNvSpPr txBox="1"/>
          <p:nvPr/>
        </p:nvSpPr>
        <p:spPr>
          <a:xfrm>
            <a:off x="2117148" y="13071"/>
            <a:ext cx="7956884" cy="15881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Předprojektová příprava krok za krokem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/>
              <a:ea typeface="+mn-ea"/>
              <a:cs typeface="Calibri"/>
            </a:endParaRPr>
          </a:p>
        </p:txBody>
      </p:sp>
      <p:sp>
        <p:nvSpPr>
          <p:cNvPr id="2" name="Zástupný symbol pro obsah 6">
            <a:extLst>
              <a:ext uri="{FF2B5EF4-FFF2-40B4-BE49-F238E27FC236}">
                <a16:creationId xmlns:a16="http://schemas.microsoft.com/office/drawing/2014/main" id="{4D14E708-BDAE-79AE-4956-E5B582C8B22D}"/>
              </a:ext>
            </a:extLst>
          </p:cNvPr>
          <p:cNvSpPr txBox="1">
            <a:spLocks/>
          </p:cNvSpPr>
          <p:nvPr/>
        </p:nvSpPr>
        <p:spPr>
          <a:xfrm>
            <a:off x="1122334" y="1704169"/>
            <a:ext cx="4461192" cy="5140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7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Vybrat vhodné objekty a plochy pro realizaci FVE; posoudit při tom aktuální stav střech (krytina by neměla být starší 10 let, krovy vizuálně v pořádku, do střechy nikde nezatéká)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79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7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Vytvořit předprojektovou analýzu pomocí specializovaného SW, která definuje potenciální instalovaný výkon FVE, počet FV panelů, výrobu elektřiny z FVE v dané lokalitě po jednotlivých měsících, ekonomickou výnosnost instalace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79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7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základě dat z předprojektové analýzy připravit a podat </a:t>
            </a:r>
            <a:r>
              <a:rPr kumimoji="0" lang="cs-CZ" sz="179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ŽoP</a:t>
            </a:r>
            <a:r>
              <a:rPr kumimoji="0" lang="cs-CZ" sz="17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DS (</a:t>
            </a:r>
            <a:r>
              <a:rPr kumimoji="0" lang="cs-CZ" sz="179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ŽoP</a:t>
            </a:r>
            <a:r>
              <a:rPr kumimoji="0" lang="cs-CZ" sz="17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 jedna z povinných příloh žádosti o dotaci) – </a:t>
            </a:r>
            <a:r>
              <a:rPr kumimoji="0" lang="cs-CZ" sz="179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úskalí č.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79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</a:pPr>
            <a:r>
              <a:rPr kumimoji="0" lang="cs-CZ" sz="17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Máte-li </a:t>
            </a:r>
            <a:r>
              <a:rPr kumimoji="0" lang="cs-CZ" sz="179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SoP</a:t>
            </a:r>
            <a:r>
              <a:rPr kumimoji="0" lang="cs-CZ" sz="17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 čas na statické posudky – najděte maximum existující projektové dokumentace, vyplatí se vám to, statický posudek pro stavební řízení vytvářený bez dostatečné PD stojí aktuálně cca 100 000,- Kč/objekt – </a:t>
            </a:r>
            <a:r>
              <a:rPr kumimoji="0" lang="cs-CZ" sz="179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úskalí č.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79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195F234-A1E0-ADA7-8A3F-62B2A24D9BB2}"/>
              </a:ext>
            </a:extLst>
          </p:cNvPr>
          <p:cNvSpPr/>
          <p:nvPr/>
        </p:nvSpPr>
        <p:spPr>
          <a:xfrm>
            <a:off x="6400629" y="1601198"/>
            <a:ext cx="5485837" cy="489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Následuje příprava žádosti o dotaci – součástí je vypracování Energetického posouzení přínosu instalace FVE a Provozně technická studie, která obsahuje data z předprojektové analýzy, technické listy navržených technologií a způsob zapojení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endParaRPr kumimoji="0" lang="cs-CZ" sz="179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 získání </a:t>
            </a:r>
            <a:r>
              <a:rPr kumimoji="0" lang="cs-CZ" sz="179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RoPD</a:t>
            </a:r>
            <a:r>
              <a:rPr kumimoji="0" lang="cs-CZ" sz="17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 čas na VZ na dodávku FVE – doporučujeme formu </a:t>
            </a:r>
            <a:r>
              <a:rPr kumimoji="0" lang="cs-CZ" sz="179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Design&amp;Build</a:t>
            </a:r>
            <a:r>
              <a:rPr kumimoji="0" lang="cs-CZ" sz="17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kdy dodavatel zajistí DSP i DPS (nebudete muset řešit rozpory mezi projektantem a realizátorem), veškerou potřebnou dokumentaci (PBŘ, provozní řád), licenci ERÚ, připojení FVE do DS, kolaudaci apod.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endParaRPr kumimoji="0" lang="cs-CZ" sz="179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Realizaci bodů 1 – 6 byste měli být schopni s dobrými partnery zvládnout během 8 měsíců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cs-CZ" sz="1795" dirty="0">
                <a:solidFill>
                  <a:prstClr val="white"/>
                </a:solidFill>
                <a:latin typeface="Calibri" panose="020F0502020204030204"/>
              </a:rPr>
              <a:t>Realizaci samotné FVE pak během dvou měsíců</a:t>
            </a:r>
            <a:r>
              <a:rPr kumimoji="0" lang="cs-CZ" sz="17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BA02E50-34C6-5504-1699-FA3AD83FFB4A}"/>
              </a:ext>
            </a:extLst>
          </p:cNvPr>
          <p:cNvSpPr/>
          <p:nvPr/>
        </p:nvSpPr>
        <p:spPr>
          <a:xfrm>
            <a:off x="469173" y="1777240"/>
            <a:ext cx="584250" cy="5849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99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272D716-D607-4675-AE2C-62996491BB1B}"/>
              </a:ext>
            </a:extLst>
          </p:cNvPr>
          <p:cNvSpPr/>
          <p:nvPr/>
        </p:nvSpPr>
        <p:spPr>
          <a:xfrm>
            <a:off x="448832" y="2977794"/>
            <a:ext cx="584250" cy="5849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99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75BC65E-33C4-441B-B737-BA4BCBEF124B}"/>
              </a:ext>
            </a:extLst>
          </p:cNvPr>
          <p:cNvSpPr/>
          <p:nvPr/>
        </p:nvSpPr>
        <p:spPr>
          <a:xfrm>
            <a:off x="469171" y="4348165"/>
            <a:ext cx="584250" cy="58491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99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1B26E07-FD83-49D0-DC2C-CB35FBFB7EC0}"/>
              </a:ext>
            </a:extLst>
          </p:cNvPr>
          <p:cNvSpPr/>
          <p:nvPr/>
        </p:nvSpPr>
        <p:spPr>
          <a:xfrm>
            <a:off x="469172" y="5348820"/>
            <a:ext cx="584250" cy="58491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99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0678A5E3-D7C3-F7D5-5A9F-C276E46026E9}"/>
              </a:ext>
            </a:extLst>
          </p:cNvPr>
          <p:cNvSpPr/>
          <p:nvPr/>
        </p:nvSpPr>
        <p:spPr>
          <a:xfrm>
            <a:off x="5816379" y="1701383"/>
            <a:ext cx="584250" cy="5849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99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C71E76C9-3A75-EF2D-60F4-F20261B12EAC}"/>
              </a:ext>
            </a:extLst>
          </p:cNvPr>
          <p:cNvSpPr/>
          <p:nvPr/>
        </p:nvSpPr>
        <p:spPr>
          <a:xfrm>
            <a:off x="5816534" y="3516771"/>
            <a:ext cx="584250" cy="5849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99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7C100B34-E48F-1437-D2E9-104364ECA4DD}"/>
              </a:ext>
            </a:extLst>
          </p:cNvPr>
          <p:cNvSpPr/>
          <p:nvPr/>
        </p:nvSpPr>
        <p:spPr>
          <a:xfrm>
            <a:off x="5820149" y="5548006"/>
            <a:ext cx="584250" cy="5849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99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pic>
        <p:nvPicPr>
          <p:cNvPr id="4" name="Obrázek 3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AC0335E4-FB7B-589E-8DCE-A8B157601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072" y="6379585"/>
            <a:ext cx="1530927" cy="4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olární panely a inženýr">
            <a:extLst>
              <a:ext uri="{FF2B5EF4-FFF2-40B4-BE49-F238E27FC236}">
                <a16:creationId xmlns:a16="http://schemas.microsoft.com/office/drawing/2014/main" id="{8194CA8E-85C0-6420-1533-A9D1F48DC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" y="0"/>
            <a:ext cx="12191573" cy="68580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815FA1C0-D4C7-69F2-4FD7-288F5A14FEF7}"/>
              </a:ext>
            </a:extLst>
          </p:cNvPr>
          <p:cNvSpPr/>
          <p:nvPr/>
        </p:nvSpPr>
        <p:spPr>
          <a:xfrm>
            <a:off x="2504054" y="2207176"/>
            <a:ext cx="4910485" cy="2324112"/>
          </a:xfrm>
          <a:prstGeom prst="rect">
            <a:avLst/>
          </a:prstGeom>
          <a:solidFill>
            <a:srgbClr val="58B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EABAB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9A0CE99-A51B-FB8D-34C3-5A44DE82CC8D}"/>
              </a:ext>
            </a:extLst>
          </p:cNvPr>
          <p:cNvSpPr txBox="1"/>
          <p:nvPr/>
        </p:nvSpPr>
        <p:spPr>
          <a:xfrm>
            <a:off x="4230035" y="2576148"/>
            <a:ext cx="3728224" cy="15881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5400" b="1" dirty="0">
                <a:solidFill>
                  <a:srgbClr val="FFFFFF"/>
                </a:solidFill>
                <a:latin typeface="Bahnschrift"/>
              </a:rPr>
              <a:t>Znáte</a:t>
            </a:r>
          </a:p>
          <a:p>
            <a:pPr algn="ctr">
              <a:lnSpc>
                <a:spcPct val="90000"/>
              </a:lnSpc>
            </a:pPr>
            <a:r>
              <a:rPr lang="cs-CZ" sz="5400" b="1" dirty="0">
                <a:solidFill>
                  <a:srgbClr val="FFFFFF"/>
                </a:solidFill>
                <a:latin typeface="Bahnschrift"/>
              </a:rPr>
              <a:t>PPA?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2" name="Obrázek 1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DCF6A88-CDB0-B642-3510-3561554A1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518" y="6232813"/>
            <a:ext cx="1634836" cy="51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5B0080A-4ED5-E5E8-0695-0415901C7570}"/>
              </a:ext>
            </a:extLst>
          </p:cNvPr>
          <p:cNvSpPr/>
          <p:nvPr/>
        </p:nvSpPr>
        <p:spPr>
          <a:xfrm>
            <a:off x="0" y="-4483"/>
            <a:ext cx="319900" cy="6858942"/>
          </a:xfrm>
          <a:prstGeom prst="rect">
            <a:avLst/>
          </a:prstGeom>
          <a:solidFill>
            <a:srgbClr val="58B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EABAB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9A0CE99-A51B-FB8D-34C3-5A44DE82CC8D}"/>
              </a:ext>
            </a:extLst>
          </p:cNvPr>
          <p:cNvSpPr txBox="1"/>
          <p:nvPr/>
        </p:nvSpPr>
        <p:spPr>
          <a:xfrm>
            <a:off x="4938649" y="173166"/>
            <a:ext cx="6690853" cy="8402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5400" b="1" dirty="0">
                <a:latin typeface="Bahnschrift"/>
              </a:rPr>
              <a:t>On </a:t>
            </a:r>
            <a:r>
              <a:rPr lang="cs-CZ" sz="5400" b="1" dirty="0" err="1">
                <a:latin typeface="Bahnschrift"/>
              </a:rPr>
              <a:t>site</a:t>
            </a:r>
            <a:r>
              <a:rPr lang="cs-CZ" sz="5400" b="1" dirty="0">
                <a:latin typeface="Bahnschrift"/>
              </a:rPr>
              <a:t> PPA</a:t>
            </a:r>
            <a:endParaRPr lang="cs-CZ" b="1" dirty="0">
              <a:latin typeface="Bahnschrift"/>
              <a:cs typeface="Calibri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97DC24B-EE57-CB7E-7C5D-0F2DC5C8C797}"/>
              </a:ext>
            </a:extLst>
          </p:cNvPr>
          <p:cNvSpPr/>
          <p:nvPr/>
        </p:nvSpPr>
        <p:spPr>
          <a:xfrm rot="5400000">
            <a:off x="8383131" y="417805"/>
            <a:ext cx="105597" cy="5300532"/>
          </a:xfrm>
          <a:prstGeom prst="rect">
            <a:avLst/>
          </a:prstGeom>
          <a:solidFill>
            <a:srgbClr val="58B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EABAB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D571157-DEDF-A28D-7D7B-20F830CC446B}"/>
              </a:ext>
            </a:extLst>
          </p:cNvPr>
          <p:cNvSpPr txBox="1"/>
          <p:nvPr/>
        </p:nvSpPr>
        <p:spPr>
          <a:xfrm>
            <a:off x="4305634" y="3280053"/>
            <a:ext cx="7956884" cy="8402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5400" b="1" dirty="0" err="1">
                <a:latin typeface="Bahnschrift"/>
              </a:rPr>
              <a:t>Off</a:t>
            </a:r>
            <a:r>
              <a:rPr lang="cs-CZ" sz="5400" b="1" dirty="0">
                <a:latin typeface="Bahnschrift"/>
              </a:rPr>
              <a:t> </a:t>
            </a:r>
            <a:r>
              <a:rPr lang="cs-CZ" sz="5400" b="1" dirty="0" err="1">
                <a:latin typeface="Bahnschrift"/>
              </a:rPr>
              <a:t>site</a:t>
            </a:r>
            <a:r>
              <a:rPr lang="cs-CZ" sz="5400" b="1" dirty="0">
                <a:latin typeface="Bahnschrift"/>
              </a:rPr>
              <a:t> PPA</a:t>
            </a:r>
            <a:endParaRPr lang="cs-CZ" b="1" dirty="0">
              <a:latin typeface="Bahnschrift"/>
              <a:cs typeface="Calibri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2F06DED-6B2A-D50B-AFD3-4428118A5791}"/>
              </a:ext>
            </a:extLst>
          </p:cNvPr>
          <p:cNvSpPr txBox="1"/>
          <p:nvPr/>
        </p:nvSpPr>
        <p:spPr>
          <a:xfrm>
            <a:off x="5950895" y="1054010"/>
            <a:ext cx="499521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cs-CZ" sz="1800" b="1" i="0" u="none" strike="noStrike" baseline="0" dirty="0">
                <a:latin typeface="Geomanist" panose="02000503000000020004" pitchFamily="50" charset="-18"/>
              </a:rPr>
              <a:t>Smlouvy PPA se dělí na fyzické a virtuální. Pro fyzické nebo také lokální (on-</a:t>
            </a:r>
            <a:r>
              <a:rPr lang="cs-CZ" sz="1800" b="1" i="0" u="none" strike="noStrike" baseline="0" dirty="0" err="1">
                <a:latin typeface="Geomanist" panose="02000503000000020004" pitchFamily="50" charset="-18"/>
              </a:rPr>
              <a:t>site</a:t>
            </a:r>
            <a:r>
              <a:rPr lang="cs-CZ" sz="1800" b="1" i="0" u="none" strike="noStrike" baseline="0" dirty="0">
                <a:latin typeface="Geomanist" panose="02000503000000020004" pitchFamily="50" charset="-18"/>
              </a:rPr>
              <a:t>) platí, že OZE elektrárna se nachází v blízkosti místa spotřeby. Nejčastěji na střechách nebo plochách klienta, který spotřebovává většinu vyrobené energie. Ideální pro municipality a energetické komunity.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C9C3A62-15A9-E4DF-6EB1-5D089149FBCC}"/>
              </a:ext>
            </a:extLst>
          </p:cNvPr>
          <p:cNvSpPr txBox="1"/>
          <p:nvPr/>
        </p:nvSpPr>
        <p:spPr>
          <a:xfrm>
            <a:off x="5387929" y="4122431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b="1" i="0" u="none" strike="noStrike" baseline="0" dirty="0">
                <a:latin typeface="Geomanist" panose="02000503000000020004" pitchFamily="50" charset="-18"/>
              </a:rPr>
              <a:t>Virtuální PPA (</a:t>
            </a:r>
            <a:r>
              <a:rPr lang="cs-CZ" sz="1800" b="1" i="0" u="none" strike="noStrike" baseline="0" dirty="0" err="1">
                <a:latin typeface="Geomanist" panose="02000503000000020004" pitchFamily="50" charset="-18"/>
              </a:rPr>
              <a:t>off-site</a:t>
            </a:r>
            <a:r>
              <a:rPr lang="cs-CZ" sz="1800" b="1" i="0" u="none" strike="noStrike" baseline="0" dirty="0">
                <a:latin typeface="Geomanist" panose="02000503000000020004" pitchFamily="50" charset="-18"/>
              </a:rPr>
              <a:t>) je naopak založena na tom, že spotřebitel odebírá čistou energii z veřejné sítě za spotovou (tržní) cenu. Součástí tohoto typu PPA je často rozdílová smlouva (</a:t>
            </a:r>
            <a:r>
              <a:rPr lang="cs-CZ" sz="1800" b="1" i="0" u="none" strike="noStrike" baseline="0" dirty="0" err="1">
                <a:latin typeface="Geomanist" panose="02000503000000020004" pitchFamily="50" charset="-18"/>
              </a:rPr>
              <a:t>Contract</a:t>
            </a:r>
            <a:r>
              <a:rPr lang="cs-CZ" sz="1800" b="1" i="0" u="none" strike="noStrike" baseline="0" dirty="0">
                <a:latin typeface="Geomanist" panose="02000503000000020004" pitchFamily="50" charset="-18"/>
              </a:rPr>
              <a:t> </a:t>
            </a:r>
            <a:r>
              <a:rPr lang="cs-CZ" sz="1800" b="1" i="0" u="none" strike="noStrike" baseline="0" dirty="0" err="1">
                <a:latin typeface="Geomanist" panose="02000503000000020004" pitchFamily="50" charset="-18"/>
              </a:rPr>
              <a:t>for</a:t>
            </a:r>
            <a:r>
              <a:rPr lang="cs-CZ" sz="1800" b="1" i="0" u="none" strike="noStrike" baseline="0" dirty="0">
                <a:latin typeface="Geomanist" panose="02000503000000020004" pitchFamily="50" charset="-18"/>
              </a:rPr>
              <a:t> </a:t>
            </a:r>
            <a:r>
              <a:rPr lang="cs-CZ" sz="1800" b="1" i="0" u="none" strike="noStrike" baseline="0" dirty="0" err="1">
                <a:latin typeface="Geomanist" panose="02000503000000020004" pitchFamily="50" charset="-18"/>
              </a:rPr>
              <a:t>Difference</a:t>
            </a:r>
            <a:r>
              <a:rPr lang="cs-CZ" sz="1800" b="1" i="0" u="none" strike="noStrike" baseline="0" dirty="0">
                <a:latin typeface="Geomanist" panose="02000503000000020004" pitchFamily="50" charset="-18"/>
              </a:rPr>
              <a:t>, </a:t>
            </a:r>
            <a:r>
              <a:rPr lang="cs-CZ" sz="1800" b="1" i="0" u="none" strike="noStrike" baseline="0" dirty="0" err="1">
                <a:latin typeface="Geomanist" panose="02000503000000020004" pitchFamily="50" charset="-18"/>
              </a:rPr>
              <a:t>CfD</a:t>
            </a:r>
            <a:r>
              <a:rPr lang="cs-CZ" sz="1800" b="1" i="0" u="none" strike="noStrike" baseline="0" dirty="0">
                <a:latin typeface="Geomanist" panose="02000503000000020004" pitchFamily="50" charset="-18"/>
              </a:rPr>
              <a:t>), která se stará o obousměrnou kompenzaci ceny. Pokud je spotová cena od výrobce vyšší než cena sjednaná v PPA, zaplatí výrobce odběrateli tento rozdíl. Pokud je spotová cena nižší, odběratel doplácí rozdíl výrobci.</a:t>
            </a:r>
            <a:endParaRPr lang="cs-CZ" b="1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5F88D09-34AD-9491-8DC8-2002A8235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46" y="20637"/>
            <a:ext cx="3606503" cy="35270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BBDB58C-4B5D-3A1D-35F6-5BDAFE512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227" y="3424988"/>
            <a:ext cx="3078340" cy="3042071"/>
          </a:xfrm>
          <a:prstGeom prst="rect">
            <a:avLst/>
          </a:prstGeom>
        </p:spPr>
      </p:pic>
      <p:pic>
        <p:nvPicPr>
          <p:cNvPr id="15" name="Obrázek 14" descr="Obsah obrázku Písmo, text, Grafika, logo&#10;&#10;Popis byl vytvořen automaticky">
            <a:extLst>
              <a:ext uri="{FF2B5EF4-FFF2-40B4-BE49-F238E27FC236}">
                <a16:creationId xmlns:a16="http://schemas.microsoft.com/office/drawing/2014/main" id="{473E9E45-646C-8B88-E485-343DE43F4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473" y="6271459"/>
            <a:ext cx="1636336" cy="5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3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A7C9945-0566-AD97-07A0-30562A8AC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6129" y="-4483"/>
            <a:ext cx="9066508" cy="6867908"/>
          </a:xfrm>
          <a:prstGeom prst="rect">
            <a:avLst/>
          </a:prstGeom>
          <a:pattFill prst="pct5">
            <a:fgClr>
              <a:srgbClr val="58B038"/>
            </a:fgClr>
            <a:bgClr>
              <a:schemeClr val="bg1"/>
            </a:bgClr>
          </a:pattFill>
          <a:effectLst>
            <a:reflection endPos="0" dist="50800" dir="5400000" sy="-100000" algn="bl" rotWithShape="0"/>
          </a:effec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5B0080A-4ED5-E5E8-0695-0415901C7570}"/>
              </a:ext>
            </a:extLst>
          </p:cNvPr>
          <p:cNvSpPr/>
          <p:nvPr/>
        </p:nvSpPr>
        <p:spPr>
          <a:xfrm>
            <a:off x="0" y="-4483"/>
            <a:ext cx="319900" cy="6858942"/>
          </a:xfrm>
          <a:prstGeom prst="rect">
            <a:avLst/>
          </a:prstGeom>
          <a:solidFill>
            <a:srgbClr val="58B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EABAB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9A0CE99-A51B-FB8D-34C3-5A44DE82CC8D}"/>
              </a:ext>
            </a:extLst>
          </p:cNvPr>
          <p:cNvSpPr txBox="1"/>
          <p:nvPr/>
        </p:nvSpPr>
        <p:spPr>
          <a:xfrm>
            <a:off x="4315756" y="567016"/>
            <a:ext cx="4028144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400" b="1" dirty="0">
                <a:solidFill>
                  <a:schemeClr val="bg1"/>
                </a:solidFill>
                <a:latin typeface="Bahnschrift"/>
              </a:rPr>
              <a:t>Princip fungování</a:t>
            </a:r>
            <a:endParaRPr lang="cs-CZ" sz="2400" b="1" dirty="0">
              <a:solidFill>
                <a:schemeClr val="bg1"/>
              </a:solidFill>
              <a:latin typeface="Bahnschrift"/>
              <a:cs typeface="Calibri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A525B5C-9B8D-8080-398B-6A306EC85DE0}"/>
              </a:ext>
            </a:extLst>
          </p:cNvPr>
          <p:cNvSpPr/>
          <p:nvPr/>
        </p:nvSpPr>
        <p:spPr>
          <a:xfrm>
            <a:off x="10938854" y="4483"/>
            <a:ext cx="1253145" cy="6858942"/>
          </a:xfrm>
          <a:prstGeom prst="rect">
            <a:avLst/>
          </a:prstGeom>
          <a:solidFill>
            <a:srgbClr val="15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EABAB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0997025-6982-EB2D-4C37-550636999C17}"/>
              </a:ext>
            </a:extLst>
          </p:cNvPr>
          <p:cNvSpPr/>
          <p:nvPr/>
        </p:nvSpPr>
        <p:spPr>
          <a:xfrm>
            <a:off x="319900" y="4483"/>
            <a:ext cx="1596229" cy="6858942"/>
          </a:xfrm>
          <a:prstGeom prst="rect">
            <a:avLst/>
          </a:prstGeom>
          <a:solidFill>
            <a:srgbClr val="15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EABAB"/>
              </a:solidFill>
            </a:endParaRPr>
          </a:p>
        </p:txBody>
      </p:sp>
      <p:pic>
        <p:nvPicPr>
          <p:cNvPr id="8" name="Obrázek 7" descr="Obsah obrázku Písmo, text, Grafika, logo&#10;&#10;Popis byl vytvořen automaticky">
            <a:extLst>
              <a:ext uri="{FF2B5EF4-FFF2-40B4-BE49-F238E27FC236}">
                <a16:creationId xmlns:a16="http://schemas.microsoft.com/office/drawing/2014/main" id="{1E82CD8E-AE8B-46C3-34B6-ED1F1E426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473" y="6271459"/>
            <a:ext cx="1636336" cy="5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3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B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9A0CE99-A51B-FB8D-34C3-5A44DE82CC8D}"/>
              </a:ext>
            </a:extLst>
          </p:cNvPr>
          <p:cNvSpPr txBox="1"/>
          <p:nvPr/>
        </p:nvSpPr>
        <p:spPr>
          <a:xfrm>
            <a:off x="2117148" y="13071"/>
            <a:ext cx="7956884" cy="8402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5400" b="1" dirty="0">
                <a:solidFill>
                  <a:srgbClr val="FFFFFF"/>
                </a:solidFill>
                <a:latin typeface="Bahnschrift"/>
              </a:rPr>
              <a:t>PPA krok za krokem</a:t>
            </a:r>
            <a:endParaRPr lang="cs-CZ" b="1" dirty="0">
              <a:solidFill>
                <a:srgbClr val="FFFFFF"/>
              </a:solidFill>
              <a:latin typeface="Bahnschrift"/>
              <a:cs typeface="Calibri"/>
            </a:endParaRPr>
          </a:p>
        </p:txBody>
      </p:sp>
      <p:sp>
        <p:nvSpPr>
          <p:cNvPr id="2" name="Zástupný symbol pro obsah 6">
            <a:extLst>
              <a:ext uri="{FF2B5EF4-FFF2-40B4-BE49-F238E27FC236}">
                <a16:creationId xmlns:a16="http://schemas.microsoft.com/office/drawing/2014/main" id="{4D14E708-BDAE-79AE-4956-E5B582C8B22D}"/>
              </a:ext>
            </a:extLst>
          </p:cNvPr>
          <p:cNvSpPr txBox="1">
            <a:spLocks/>
          </p:cNvSpPr>
          <p:nvPr/>
        </p:nvSpPr>
        <p:spPr>
          <a:xfrm>
            <a:off x="1074288" y="912301"/>
            <a:ext cx="4461192" cy="5821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</a:pPr>
            <a:r>
              <a:rPr lang="cs-CZ" sz="1795" b="1" dirty="0">
                <a:solidFill>
                  <a:schemeClr val="bg1"/>
                </a:solidFill>
              </a:rPr>
              <a:t>Zanalyzovat energetický potenciál objektů a ploch partnera pro instalaci fotovoltaických panelů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</a:pPr>
            <a:endParaRPr lang="cs-CZ" sz="1795" b="1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</a:pPr>
            <a:r>
              <a:rPr lang="cs-CZ" sz="1795" b="1" dirty="0">
                <a:solidFill>
                  <a:schemeClr val="bg1"/>
                </a:solidFill>
              </a:rPr>
              <a:t>Vypočítat energetickou bilanci s potenciálně instalovanými fotovoltaickými panely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</a:pPr>
            <a:endParaRPr lang="cs-CZ" sz="1795" b="1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</a:pPr>
            <a:r>
              <a:rPr lang="cs-CZ" sz="1795" b="1" dirty="0">
                <a:solidFill>
                  <a:schemeClr val="bg1"/>
                </a:solidFill>
              </a:rPr>
              <a:t>Vytvořit finanční analýzu pro variantu uzavření PPA (</a:t>
            </a:r>
            <a:r>
              <a:rPr lang="cs-CZ" sz="1795" b="1" dirty="0" err="1">
                <a:solidFill>
                  <a:schemeClr val="bg1"/>
                </a:solidFill>
              </a:rPr>
              <a:t>Power</a:t>
            </a:r>
            <a:r>
              <a:rPr lang="cs-CZ" sz="1795" b="1" dirty="0">
                <a:solidFill>
                  <a:schemeClr val="bg1"/>
                </a:solidFill>
              </a:rPr>
              <a:t> </a:t>
            </a:r>
            <a:r>
              <a:rPr lang="cs-CZ" sz="1795" b="1" dirty="0" err="1">
                <a:solidFill>
                  <a:schemeClr val="bg1"/>
                </a:solidFill>
              </a:rPr>
              <a:t>Purchase</a:t>
            </a:r>
            <a:r>
              <a:rPr lang="cs-CZ" sz="1795" b="1" dirty="0">
                <a:solidFill>
                  <a:schemeClr val="bg1"/>
                </a:solidFill>
              </a:rPr>
              <a:t> </a:t>
            </a:r>
            <a:r>
              <a:rPr lang="cs-CZ" sz="1795" b="1" dirty="0" err="1">
                <a:solidFill>
                  <a:schemeClr val="bg1"/>
                </a:solidFill>
              </a:rPr>
              <a:t>Agreement</a:t>
            </a:r>
            <a:r>
              <a:rPr lang="cs-CZ" sz="1795" b="1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</a:pPr>
            <a:endParaRPr lang="cs-CZ" sz="1795" b="1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</a:pPr>
            <a:r>
              <a:rPr lang="cs-CZ" sz="1795" b="1" dirty="0">
                <a:solidFill>
                  <a:schemeClr val="bg1"/>
                </a:solidFill>
              </a:rPr>
              <a:t>Odsouhlasit finální variantu realizace projektu a jeho financování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</a:pPr>
            <a:endParaRPr lang="cs-CZ" sz="1795" b="1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</a:pPr>
            <a:r>
              <a:rPr lang="cs-CZ" sz="1795" b="1" dirty="0">
                <a:solidFill>
                  <a:schemeClr val="bg1"/>
                </a:solidFill>
              </a:rPr>
              <a:t>Zahájit proces vytvoření entity provozující fotovoltaickou elektrárnu konkrétního PPA projektu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</a:pPr>
            <a:endParaRPr lang="cs-CZ" sz="1795" dirty="0">
              <a:solidFill>
                <a:schemeClr val="bg1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195F234-A1E0-ADA7-8A3F-62B2A24D9BB2}"/>
              </a:ext>
            </a:extLst>
          </p:cNvPr>
          <p:cNvSpPr/>
          <p:nvPr/>
        </p:nvSpPr>
        <p:spPr>
          <a:xfrm>
            <a:off x="6456996" y="853301"/>
            <a:ext cx="4660716" cy="552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99"/>
              </a:spcAft>
            </a:pPr>
            <a:r>
              <a:rPr lang="cs-CZ" sz="1795" b="1" dirty="0">
                <a:solidFill>
                  <a:schemeClr val="bg1"/>
                </a:solidFill>
              </a:rPr>
              <a:t>Podání </a:t>
            </a:r>
            <a:r>
              <a:rPr lang="cs-CZ" sz="1795" b="1" dirty="0" err="1">
                <a:solidFill>
                  <a:schemeClr val="bg1"/>
                </a:solidFill>
              </a:rPr>
              <a:t>ŽoP</a:t>
            </a:r>
            <a:r>
              <a:rPr lang="cs-CZ" sz="1795" b="1" dirty="0">
                <a:solidFill>
                  <a:schemeClr val="bg1"/>
                </a:solidFill>
              </a:rPr>
              <a:t> – buď podává vlastník objektů nebo poskytovatel budoucího PPA na základě plné moci vlastníka objektů; </a:t>
            </a:r>
            <a:r>
              <a:rPr lang="cs-CZ" sz="1795" b="1" dirty="0" err="1">
                <a:solidFill>
                  <a:schemeClr val="bg1"/>
                </a:solidFill>
              </a:rPr>
              <a:t>SoP</a:t>
            </a:r>
            <a:r>
              <a:rPr lang="cs-CZ" sz="1795" b="1" dirty="0">
                <a:solidFill>
                  <a:schemeClr val="bg1"/>
                </a:solidFill>
              </a:rPr>
              <a:t> je vždy na vlastníka, poskytovatel PPA bude ve </a:t>
            </a:r>
            <a:r>
              <a:rPr lang="cs-CZ" sz="1795" b="1" dirty="0" err="1">
                <a:solidFill>
                  <a:schemeClr val="bg1"/>
                </a:solidFill>
              </a:rPr>
              <a:t>SoP</a:t>
            </a:r>
            <a:r>
              <a:rPr lang="cs-CZ" sz="1795" b="1" dirty="0">
                <a:solidFill>
                  <a:schemeClr val="bg1"/>
                </a:solidFill>
              </a:rPr>
              <a:t> jen jako provozovatel FVE</a:t>
            </a:r>
          </a:p>
          <a:p>
            <a:pPr>
              <a:spcAft>
                <a:spcPts val="599"/>
              </a:spcAft>
            </a:pPr>
            <a:endParaRPr lang="cs-CZ" sz="1795" b="1" dirty="0">
              <a:solidFill>
                <a:schemeClr val="bg1"/>
              </a:solidFill>
            </a:endParaRPr>
          </a:p>
          <a:p>
            <a:pPr>
              <a:spcAft>
                <a:spcPts val="599"/>
              </a:spcAft>
            </a:pPr>
            <a:r>
              <a:rPr lang="cs-CZ" sz="1795" b="1" dirty="0">
                <a:solidFill>
                  <a:schemeClr val="bg1"/>
                </a:solidFill>
              </a:rPr>
              <a:t>Realizace VZ formou koncesního řízení, příprava nezbytných smluv a další nutné dokumentace podle zvolené varianty postupu</a:t>
            </a:r>
          </a:p>
          <a:p>
            <a:pPr>
              <a:spcAft>
                <a:spcPts val="599"/>
              </a:spcAft>
            </a:pPr>
            <a:endParaRPr lang="cs-CZ" sz="1795" b="1" dirty="0">
              <a:solidFill>
                <a:schemeClr val="bg1"/>
              </a:solidFill>
            </a:endParaRPr>
          </a:p>
          <a:p>
            <a:pPr>
              <a:spcAft>
                <a:spcPts val="599"/>
              </a:spcAft>
            </a:pPr>
            <a:r>
              <a:rPr lang="cs-CZ" sz="1795" b="1" dirty="0">
                <a:solidFill>
                  <a:schemeClr val="bg1"/>
                </a:solidFill>
              </a:rPr>
              <a:t>Stavební řízení, požárně bezpečnostní řízení a následná výstavba fotovoltaické elektrárny, její kolaudace, připojení k síti a zprovoznění, vyřízení licence ERÚ</a:t>
            </a:r>
          </a:p>
          <a:p>
            <a:pPr>
              <a:spcAft>
                <a:spcPts val="599"/>
              </a:spcAft>
            </a:pPr>
            <a:endParaRPr lang="cs-CZ" sz="1795" b="1" dirty="0">
              <a:solidFill>
                <a:schemeClr val="bg1"/>
              </a:solidFill>
            </a:endParaRPr>
          </a:p>
          <a:p>
            <a:pPr>
              <a:spcAft>
                <a:spcPts val="599"/>
              </a:spcAft>
            </a:pPr>
            <a:r>
              <a:rPr lang="cs-CZ" sz="1795" b="1" dirty="0">
                <a:solidFill>
                  <a:schemeClr val="bg1"/>
                </a:solidFill>
              </a:rPr>
              <a:t>Provoz fotovoltaické elektrárny, dodávka energie PPA partnerovi, prodej nadvýroby jako zelené energie s certifikátem původu 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BA02E50-34C6-5504-1699-FA3AD83FFB4A}"/>
              </a:ext>
            </a:extLst>
          </p:cNvPr>
          <p:cNvSpPr/>
          <p:nvPr/>
        </p:nvSpPr>
        <p:spPr>
          <a:xfrm>
            <a:off x="448832" y="1016976"/>
            <a:ext cx="584250" cy="5849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990" b="1" dirty="0"/>
              <a:t>1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272D716-D607-4675-AE2C-62996491BB1B}"/>
              </a:ext>
            </a:extLst>
          </p:cNvPr>
          <p:cNvSpPr/>
          <p:nvPr/>
        </p:nvSpPr>
        <p:spPr>
          <a:xfrm>
            <a:off x="448832" y="2122603"/>
            <a:ext cx="584250" cy="5849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990" b="1" dirty="0"/>
              <a:t>2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75BC65E-33C4-441B-B737-BA4BCBEF124B}"/>
              </a:ext>
            </a:extLst>
          </p:cNvPr>
          <p:cNvSpPr/>
          <p:nvPr/>
        </p:nvSpPr>
        <p:spPr>
          <a:xfrm>
            <a:off x="448832" y="3136542"/>
            <a:ext cx="584250" cy="5849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990" b="1" dirty="0"/>
              <a:t>3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1B26E07-FD83-49D0-DC2C-CB35FBFB7EC0}"/>
              </a:ext>
            </a:extLst>
          </p:cNvPr>
          <p:cNvSpPr/>
          <p:nvPr/>
        </p:nvSpPr>
        <p:spPr>
          <a:xfrm>
            <a:off x="448832" y="4074455"/>
            <a:ext cx="584250" cy="5849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990" b="1" dirty="0"/>
              <a:t>4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0678A5E3-D7C3-F7D5-5A9F-C276E46026E9}"/>
              </a:ext>
            </a:extLst>
          </p:cNvPr>
          <p:cNvSpPr/>
          <p:nvPr/>
        </p:nvSpPr>
        <p:spPr>
          <a:xfrm>
            <a:off x="448832" y="5159588"/>
            <a:ext cx="584250" cy="5849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990" b="1" dirty="0"/>
              <a:t>5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C71E76C9-3A75-EF2D-60F4-F20261B12EAC}"/>
              </a:ext>
            </a:extLst>
          </p:cNvPr>
          <p:cNvSpPr/>
          <p:nvPr/>
        </p:nvSpPr>
        <p:spPr>
          <a:xfrm>
            <a:off x="5816534" y="1007832"/>
            <a:ext cx="584250" cy="5849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990" b="1" dirty="0"/>
              <a:t>6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7C100B34-E48F-1437-D2E9-104364ECA4DD}"/>
              </a:ext>
            </a:extLst>
          </p:cNvPr>
          <p:cNvSpPr/>
          <p:nvPr/>
        </p:nvSpPr>
        <p:spPr>
          <a:xfrm>
            <a:off x="5803465" y="2765655"/>
            <a:ext cx="584250" cy="5849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990" b="1" dirty="0"/>
              <a:t>7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4C6BE4D5-1892-5AF6-CE7A-49951679BCDA}"/>
              </a:ext>
            </a:extLst>
          </p:cNvPr>
          <p:cNvSpPr/>
          <p:nvPr/>
        </p:nvSpPr>
        <p:spPr>
          <a:xfrm>
            <a:off x="5803465" y="4074455"/>
            <a:ext cx="584250" cy="5849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990" b="1" dirty="0"/>
              <a:t>8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BAEAB9CB-EB7C-9B75-3CE2-C641BDDCC8C7}"/>
              </a:ext>
            </a:extLst>
          </p:cNvPr>
          <p:cNvSpPr/>
          <p:nvPr/>
        </p:nvSpPr>
        <p:spPr>
          <a:xfrm>
            <a:off x="5838106" y="5557710"/>
            <a:ext cx="584250" cy="5849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990" b="1" dirty="0"/>
              <a:t>9</a:t>
            </a:r>
          </a:p>
        </p:txBody>
      </p:sp>
      <p:pic>
        <p:nvPicPr>
          <p:cNvPr id="4" name="Obrázek 3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D4A3DA6F-AA74-F1D1-1A92-D4B10D41B2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64" y="6347113"/>
            <a:ext cx="1634836" cy="51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9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5B0080A-4ED5-E5E8-0695-0415901C7570}"/>
              </a:ext>
            </a:extLst>
          </p:cNvPr>
          <p:cNvSpPr/>
          <p:nvPr/>
        </p:nvSpPr>
        <p:spPr>
          <a:xfrm>
            <a:off x="0" y="-4483"/>
            <a:ext cx="319900" cy="6858942"/>
          </a:xfrm>
          <a:prstGeom prst="rect">
            <a:avLst/>
          </a:prstGeom>
          <a:solidFill>
            <a:srgbClr val="58B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EABAB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9A0CE99-A51B-FB8D-34C3-5A44DE82CC8D}"/>
              </a:ext>
            </a:extLst>
          </p:cNvPr>
          <p:cNvSpPr txBox="1"/>
          <p:nvPr/>
        </p:nvSpPr>
        <p:spPr>
          <a:xfrm>
            <a:off x="1439580" y="-71602"/>
            <a:ext cx="9144000" cy="8402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5400" b="1" dirty="0">
                <a:latin typeface="Bahnschrift"/>
              </a:rPr>
              <a:t>Srovnání </a:t>
            </a:r>
            <a:endParaRPr lang="cs-CZ" sz="5400" b="1" dirty="0">
              <a:latin typeface="Bahnschrift"/>
              <a:cs typeface="Calibri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EB0A040-9F7A-C9F1-C7C8-C49500810CF4}"/>
              </a:ext>
            </a:extLst>
          </p:cNvPr>
          <p:cNvSpPr/>
          <p:nvPr/>
        </p:nvSpPr>
        <p:spPr>
          <a:xfrm>
            <a:off x="6092536" y="762720"/>
            <a:ext cx="60994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Power</a:t>
            </a:r>
            <a:r>
              <a:rPr lang="cs-CZ" sz="2000" b="1" dirty="0"/>
              <a:t> </a:t>
            </a:r>
            <a:r>
              <a:rPr lang="cs-CZ" sz="2000" b="1" dirty="0" err="1"/>
              <a:t>Purchaise</a:t>
            </a:r>
            <a:r>
              <a:rPr lang="cs-CZ" sz="2000" b="1" dirty="0"/>
              <a:t> </a:t>
            </a:r>
            <a:r>
              <a:rPr lang="cs-CZ" sz="2000" b="1" dirty="0" err="1"/>
              <a:t>Agreement</a:t>
            </a:r>
            <a:r>
              <a:rPr lang="cs-CZ" sz="2000" b="1" dirty="0"/>
              <a:t> (PPA)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8B038"/>
                </a:solidFill>
              </a:rPr>
              <a:t>Bez nutných vlastních investic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8B038"/>
                </a:solidFill>
              </a:rPr>
              <a:t>Bez vlastních lidských zdrojů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8B038"/>
                </a:solidFill>
              </a:rPr>
              <a:t>Bez zodpovědnosti za demontáž a recyklaci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8B038"/>
                </a:solidFill>
              </a:rPr>
              <a:t>Schopnost realizace projektů formou „big </a:t>
            </a:r>
            <a:r>
              <a:rPr lang="cs-CZ" sz="2000" dirty="0" err="1">
                <a:solidFill>
                  <a:srgbClr val="58B038"/>
                </a:solidFill>
              </a:rPr>
              <a:t>bang</a:t>
            </a:r>
            <a:r>
              <a:rPr lang="cs-CZ" sz="2000" dirty="0">
                <a:solidFill>
                  <a:srgbClr val="58B038"/>
                </a:solidFill>
              </a:rPr>
              <a:t>“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8B038"/>
                </a:solidFill>
              </a:rPr>
              <a:t>Za dlouhodobý pronájem střech a ploch získává pravidelný příjem 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8B038"/>
                </a:solidFill>
              </a:rPr>
              <a:t>Má dlouhodobý fixovaný kontrakt na dodávky levnější „zelené“ energie než od standardního obchodníka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8B038"/>
                </a:solidFill>
              </a:rPr>
              <a:t>Co s nadvýrobou? </a:t>
            </a:r>
          </a:p>
          <a:p>
            <a:pPr marL="742236" lvl="1" indent="-285036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8B038"/>
                </a:solidFill>
              </a:rPr>
              <a:t>Dodá ji PPA kontraktor do dalších objektů klienta, kde není potenciál FVE nebo mají extrémní spotřebu (např. zimní nebo plavecké stadiony)</a:t>
            </a:r>
          </a:p>
          <a:p>
            <a:pPr marL="742236" lvl="1" indent="-285036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8B038"/>
                </a:solidFill>
              </a:rPr>
              <a:t>Dodá ji PPA kontraktor do energetické komunity v daném místě (stane se členem)</a:t>
            </a:r>
          </a:p>
          <a:p>
            <a:pPr marL="742236" lvl="1" indent="-285036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8B038"/>
                </a:solidFill>
              </a:rPr>
              <a:t>Zobchoduje ji PPA kontraktor pro své další klienty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cs-CZ" sz="2000" dirty="0"/>
              <a:t>Elektřina od PPA kontraktora je o něco dražší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EC49C4A-439D-8894-4EB9-0A088FC50ED5}"/>
              </a:ext>
            </a:extLst>
          </p:cNvPr>
          <p:cNvSpPr/>
          <p:nvPr/>
        </p:nvSpPr>
        <p:spPr>
          <a:xfrm>
            <a:off x="400855" y="787342"/>
            <a:ext cx="56107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OZE v přímém vlastnictví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cs-CZ" sz="2000" dirty="0"/>
              <a:t>Investičně náročné – kombinace dotačních, bankovních i vlastních zdrojů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cs-CZ" sz="2000" dirty="0"/>
              <a:t>Dotační podpora je ex-post, je nutné projekty nejprve profinancovat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cs-CZ" sz="2000" dirty="0"/>
              <a:t>Většina subjektů veřejného sektoru není schopna realizovat FVE projekty formou „maximum hned“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cs-CZ" sz="2000" dirty="0"/>
              <a:t>Doba realizace projektu je cca 3x delší než v případě PPA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cs-CZ" sz="2000" dirty="0"/>
              <a:t>Vyžadují aspoň základní obsluhu – lidské zdroje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cs-CZ" sz="2000" dirty="0"/>
              <a:t>Co s nadvýrobou?</a:t>
            </a:r>
          </a:p>
          <a:p>
            <a:pPr marL="742236" lvl="1" indent="-285036">
              <a:buFont typeface="Arial" panose="020B0604020202020204" pitchFamily="34" charset="0"/>
              <a:buChar char="•"/>
            </a:pPr>
            <a:r>
              <a:rPr lang="cs-CZ" sz="2000" dirty="0"/>
              <a:t>Dodat do distribuční soustavy?</a:t>
            </a:r>
          </a:p>
          <a:p>
            <a:pPr marL="742236" lvl="1" indent="-285036">
              <a:buFont typeface="Arial" panose="020B0604020202020204" pitchFamily="34" charset="0"/>
              <a:buChar char="•"/>
            </a:pPr>
            <a:r>
              <a:rPr lang="cs-CZ" sz="2000" dirty="0"/>
              <a:t>Uzavřít kontrakt s držitelem licence pro obchodování s elektřinou?</a:t>
            </a:r>
          </a:p>
          <a:p>
            <a:pPr marL="742236" lvl="1" indent="-285036">
              <a:buFont typeface="Arial" panose="020B0604020202020204" pitchFamily="34" charset="0"/>
              <a:buChar char="•"/>
            </a:pPr>
            <a:r>
              <a:rPr lang="cs-CZ" sz="2000" dirty="0"/>
              <a:t>Obchodovat napřímo s vlastní licencí obchodníka?</a:t>
            </a:r>
          </a:p>
          <a:p>
            <a:pPr marL="742236" lvl="1" indent="-285036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8B038"/>
                </a:solidFill>
              </a:rPr>
              <a:t>Založit energetickou komunitu?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8B038"/>
                </a:solidFill>
              </a:rPr>
              <a:t>Elektřina z vlastní FVE je levnější</a:t>
            </a:r>
          </a:p>
        </p:txBody>
      </p:sp>
      <p:pic>
        <p:nvPicPr>
          <p:cNvPr id="7" name="Obrázek 6" descr="Obsah obrázku Písmo, text, Grafika, logo&#10;&#10;Popis byl vytvořen automaticky">
            <a:extLst>
              <a:ext uri="{FF2B5EF4-FFF2-40B4-BE49-F238E27FC236}">
                <a16:creationId xmlns:a16="http://schemas.microsoft.com/office/drawing/2014/main" id="{5572EEAB-9318-1EDF-50CD-18EC896D6A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473" y="6271459"/>
            <a:ext cx="1636336" cy="5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04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B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52C9298-AEE4-0C83-777B-D9950AD6E575}"/>
              </a:ext>
            </a:extLst>
          </p:cNvPr>
          <p:cNvSpPr txBox="1"/>
          <p:nvPr/>
        </p:nvSpPr>
        <p:spPr>
          <a:xfrm>
            <a:off x="241109" y="1270153"/>
            <a:ext cx="117097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6000" b="1" dirty="0">
                <a:solidFill>
                  <a:srgbClr val="FFFFFF"/>
                </a:solidFill>
                <a:latin typeface="Bahnschrift"/>
                <a:cs typeface="Calibri"/>
              </a:rPr>
              <a:t>Děkujeme za pozornost</a:t>
            </a:r>
          </a:p>
        </p:txBody>
      </p:sp>
      <p:pic>
        <p:nvPicPr>
          <p:cNvPr id="2" name="Obrázek 5">
            <a:extLst>
              <a:ext uri="{FF2B5EF4-FFF2-40B4-BE49-F238E27FC236}">
                <a16:creationId xmlns:a16="http://schemas.microsoft.com/office/drawing/2014/main" id="{FB491540-FDA6-C7A5-FD2F-C59CE5E2B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17" y="4898578"/>
            <a:ext cx="3303805" cy="121286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7B6934E-66A2-3CD6-1EFF-2465DEB8BBBB}"/>
              </a:ext>
            </a:extLst>
          </p:cNvPr>
          <p:cNvSpPr txBox="1"/>
          <p:nvPr/>
        </p:nvSpPr>
        <p:spPr>
          <a:xfrm>
            <a:off x="185690" y="3302650"/>
            <a:ext cx="5910309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800" b="1" dirty="0">
                <a:solidFill>
                  <a:srgbClr val="FFFFFF"/>
                </a:solidFill>
                <a:latin typeface="Bahnschrift"/>
                <a:cs typeface="Calibri"/>
              </a:rPr>
              <a:t>Matouš Homola</a:t>
            </a:r>
          </a:p>
          <a:p>
            <a:pPr algn="ctr">
              <a:lnSpc>
                <a:spcPct val="90000"/>
              </a:lnSpc>
            </a:pPr>
            <a:r>
              <a:rPr lang="cs-CZ" sz="2800" b="1" dirty="0">
                <a:solidFill>
                  <a:schemeClr val="bg1"/>
                </a:solidFill>
                <a:latin typeface="Bahnschrift"/>
                <a:cs typeface="Calibri"/>
              </a:rPr>
              <a:t>Mail: </a:t>
            </a:r>
            <a:r>
              <a:rPr lang="cs-CZ" sz="2800" b="1" dirty="0">
                <a:solidFill>
                  <a:schemeClr val="bg1"/>
                </a:solidFill>
                <a:latin typeface="Bahnschrift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m.homola@leon-taurus.cz</a:t>
            </a:r>
            <a:endParaRPr lang="cs-CZ" sz="2800" b="1" dirty="0">
              <a:solidFill>
                <a:schemeClr val="bg1"/>
              </a:solidFill>
              <a:latin typeface="Bahnschrift"/>
              <a:cs typeface="Calibri"/>
            </a:endParaRPr>
          </a:p>
          <a:p>
            <a:pPr algn="ctr">
              <a:lnSpc>
                <a:spcPct val="90000"/>
              </a:lnSpc>
            </a:pPr>
            <a:r>
              <a:rPr lang="cs-CZ" sz="2800" b="1" dirty="0">
                <a:solidFill>
                  <a:srgbClr val="FFFFFF"/>
                </a:solidFill>
                <a:latin typeface="Bahnschrift"/>
                <a:cs typeface="Calibri"/>
              </a:rPr>
              <a:t>Telefon: +420 723 526 634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C78694A-CCF7-1DF9-8EE6-C4FF85147454}"/>
              </a:ext>
            </a:extLst>
          </p:cNvPr>
          <p:cNvSpPr txBox="1"/>
          <p:nvPr/>
        </p:nvSpPr>
        <p:spPr>
          <a:xfrm>
            <a:off x="6096001" y="3302650"/>
            <a:ext cx="5910309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800" b="1" dirty="0">
                <a:solidFill>
                  <a:srgbClr val="FFFFFF"/>
                </a:solidFill>
                <a:latin typeface="Bahnschrift"/>
                <a:cs typeface="Calibri"/>
              </a:rPr>
              <a:t>Petr Nový</a:t>
            </a:r>
          </a:p>
          <a:p>
            <a:pPr algn="ctr">
              <a:lnSpc>
                <a:spcPct val="90000"/>
              </a:lnSpc>
            </a:pPr>
            <a:r>
              <a:rPr lang="cs-CZ" sz="2800" b="1" dirty="0">
                <a:solidFill>
                  <a:schemeClr val="bg1"/>
                </a:solidFill>
                <a:latin typeface="Bahnschrift"/>
                <a:cs typeface="Calibri"/>
              </a:rPr>
              <a:t>Mail: p</a:t>
            </a:r>
            <a:r>
              <a:rPr lang="cs-CZ" sz="2800" b="1" dirty="0">
                <a:solidFill>
                  <a:schemeClr val="bg1"/>
                </a:solidFill>
                <a:latin typeface="Bahnschrift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.novy@leon-taurus.cz</a:t>
            </a:r>
            <a:endParaRPr lang="cs-CZ" sz="2800" b="1" dirty="0">
              <a:solidFill>
                <a:schemeClr val="bg1"/>
              </a:solidFill>
              <a:latin typeface="Bahnschrift"/>
              <a:cs typeface="Calibri"/>
            </a:endParaRPr>
          </a:p>
          <a:p>
            <a:pPr algn="ctr">
              <a:lnSpc>
                <a:spcPct val="90000"/>
              </a:lnSpc>
            </a:pPr>
            <a:r>
              <a:rPr lang="cs-CZ" sz="2800" b="1" dirty="0">
                <a:solidFill>
                  <a:srgbClr val="FFFFFF"/>
                </a:solidFill>
                <a:latin typeface="Bahnschrift"/>
                <a:cs typeface="Calibri"/>
              </a:rPr>
              <a:t>Telefon: +420 703 458 733</a:t>
            </a:r>
          </a:p>
        </p:txBody>
      </p:sp>
      <p:pic>
        <p:nvPicPr>
          <p:cNvPr id="8" name="Obrázek 7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FEBA476-0D78-0C4C-9F58-EC22667FB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59" y="5120724"/>
            <a:ext cx="3170299" cy="9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2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B64C7-43E0-B473-76C1-F44E1FE16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49C3ED6-521B-A279-8DEF-C7DFE5B72FC7}"/>
              </a:ext>
            </a:extLst>
          </p:cNvPr>
          <p:cNvSpPr/>
          <p:nvPr/>
        </p:nvSpPr>
        <p:spPr>
          <a:xfrm>
            <a:off x="0" y="-4483"/>
            <a:ext cx="319900" cy="6858942"/>
          </a:xfrm>
          <a:prstGeom prst="rect">
            <a:avLst/>
          </a:prstGeom>
          <a:solidFill>
            <a:srgbClr val="58B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EABAB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E203055-C724-4C44-958D-12C062B90B8E}"/>
              </a:ext>
            </a:extLst>
          </p:cNvPr>
          <p:cNvSpPr txBox="1"/>
          <p:nvPr/>
        </p:nvSpPr>
        <p:spPr>
          <a:xfrm>
            <a:off x="1896510" y="-68673"/>
            <a:ext cx="83989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Představení skupiny</a:t>
            </a:r>
          </a:p>
        </p:txBody>
      </p:sp>
      <p:pic>
        <p:nvPicPr>
          <p:cNvPr id="16" name="Obrázek 5">
            <a:extLst>
              <a:ext uri="{FF2B5EF4-FFF2-40B4-BE49-F238E27FC236}">
                <a16:creationId xmlns:a16="http://schemas.microsoft.com/office/drawing/2014/main" id="{454F05AB-CC05-020A-41B7-9F0C7237B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635" y="6195359"/>
            <a:ext cx="1467853" cy="539690"/>
          </a:xfrm>
          <a:prstGeom prst="rect">
            <a:avLst/>
          </a:prstGeom>
        </p:spPr>
      </p:pic>
      <p:sp>
        <p:nvSpPr>
          <p:cNvPr id="27" name="TextovéPole 3">
            <a:extLst>
              <a:ext uri="{FF2B5EF4-FFF2-40B4-BE49-F238E27FC236}">
                <a16:creationId xmlns:a16="http://schemas.microsoft.com/office/drawing/2014/main" id="{C6218466-766A-4868-42C5-C9F063D5C0F9}"/>
              </a:ext>
            </a:extLst>
          </p:cNvPr>
          <p:cNvSpPr txBox="1"/>
          <p:nvPr/>
        </p:nvSpPr>
        <p:spPr>
          <a:xfrm>
            <a:off x="886976" y="1921029"/>
            <a:ext cx="4483082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Synergická spolupráce společností Leon Taurus a Leon Taurus - Solar </a:t>
            </a:r>
            <a:r>
              <a:rPr lang="cs-CZ" sz="2400" kern="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Komplementarita mezi poradenskými službami a realizací technického řešení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Komplexní servis od zformování záměru až po realizaci a řízení projektu</a:t>
            </a:r>
          </a:p>
        </p:txBody>
      </p:sp>
      <p:pic>
        <p:nvPicPr>
          <p:cNvPr id="28" name="Obrázek 5">
            <a:extLst>
              <a:ext uri="{FF2B5EF4-FFF2-40B4-BE49-F238E27FC236}">
                <a16:creationId xmlns:a16="http://schemas.microsoft.com/office/drawing/2014/main" id="{79D84F4A-42C5-DC9B-9AA2-7A81FDC86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271" y="421637"/>
            <a:ext cx="3753458" cy="1380046"/>
          </a:xfrm>
          <a:prstGeom prst="rect">
            <a:avLst/>
          </a:prstGeom>
        </p:spPr>
      </p:pic>
      <p:sp>
        <p:nvSpPr>
          <p:cNvPr id="5" name="TextovéPole 3">
            <a:extLst>
              <a:ext uri="{FF2B5EF4-FFF2-40B4-BE49-F238E27FC236}">
                <a16:creationId xmlns:a16="http://schemas.microsoft.com/office/drawing/2014/main" id="{271661E9-4D14-390D-37C1-64631DFEE248}"/>
              </a:ext>
            </a:extLst>
          </p:cNvPr>
          <p:cNvSpPr txBox="1"/>
          <p:nvPr/>
        </p:nvSpPr>
        <p:spPr>
          <a:xfrm>
            <a:off x="6812233" y="1921029"/>
            <a:ext cx="4483082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Tým 20 interních expertů a široký ekosystém spolupracujících odborníků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 tým projektových manažerů se zkušenostmi z řízení projektů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 financování projektů za téměř 3 mld. Kč ze poslední 3 roky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F217ACF-46F7-C547-B9FC-DF9EDF805741}"/>
              </a:ext>
            </a:extLst>
          </p:cNvPr>
          <p:cNvSpPr/>
          <p:nvPr/>
        </p:nvSpPr>
        <p:spPr>
          <a:xfrm>
            <a:off x="5937134" y="1774688"/>
            <a:ext cx="139448" cy="4661675"/>
          </a:xfrm>
          <a:prstGeom prst="rect">
            <a:avLst/>
          </a:prstGeom>
          <a:solidFill>
            <a:srgbClr val="58B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EAB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5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5B0080A-4ED5-E5E8-0695-0415901C7570}"/>
              </a:ext>
            </a:extLst>
          </p:cNvPr>
          <p:cNvSpPr/>
          <p:nvPr/>
        </p:nvSpPr>
        <p:spPr>
          <a:xfrm>
            <a:off x="0" y="-4483"/>
            <a:ext cx="319900" cy="6858942"/>
          </a:xfrm>
          <a:prstGeom prst="rect">
            <a:avLst/>
          </a:prstGeom>
          <a:solidFill>
            <a:srgbClr val="58B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EABAB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9A209CA-48DF-358A-47B0-56C0FD96E3CD}"/>
              </a:ext>
            </a:extLst>
          </p:cNvPr>
          <p:cNvSpPr txBox="1"/>
          <p:nvPr/>
        </p:nvSpPr>
        <p:spPr>
          <a:xfrm>
            <a:off x="1836221" y="17662"/>
            <a:ext cx="83989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Nabídka služeb</a:t>
            </a:r>
          </a:p>
        </p:txBody>
      </p:sp>
      <p:pic>
        <p:nvPicPr>
          <p:cNvPr id="16" name="Obrázek 5">
            <a:extLst>
              <a:ext uri="{FF2B5EF4-FFF2-40B4-BE49-F238E27FC236}">
                <a16:creationId xmlns:a16="http://schemas.microsoft.com/office/drawing/2014/main" id="{A8CEB5F4-8A66-A2F4-7412-A3C9FFE6F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635" y="6195359"/>
            <a:ext cx="1467853" cy="539690"/>
          </a:xfrm>
          <a:prstGeom prst="rect">
            <a:avLst/>
          </a:prstGeom>
        </p:spPr>
      </p:pic>
      <p:sp>
        <p:nvSpPr>
          <p:cNvPr id="25" name="TextovéPole 3">
            <a:extLst>
              <a:ext uri="{FF2B5EF4-FFF2-40B4-BE49-F238E27FC236}">
                <a16:creationId xmlns:a16="http://schemas.microsoft.com/office/drawing/2014/main" id="{15CA019B-316C-B219-B46E-0E5189CC15AC}"/>
              </a:ext>
            </a:extLst>
          </p:cNvPr>
          <p:cNvSpPr txBox="1"/>
          <p:nvPr/>
        </p:nvSpPr>
        <p:spPr>
          <a:xfrm>
            <a:off x="544638" y="1766197"/>
            <a:ext cx="4835129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Komplexní poradenské služby</a:t>
            </a:r>
            <a:endParaRPr lang="cs-CZ" sz="2400" b="1" i="0" u="none" strike="noStrike" kern="1200" cap="none" spc="0" baseline="0" dirty="0">
              <a:solidFill>
                <a:srgbClr val="333333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u="sng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Poradenské služby na klíč </a:t>
            </a: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 analýzy až po konkrétní strategii pro dosažení cílů)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u="sng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 a řízení projektů </a:t>
            </a: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(projekt management na míru dle rozsahu a odbornosti projektu)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i="0" u="sng" strike="noStrike" kern="0" cap="none" spc="0" baseline="0" dirty="0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Dotační management </a:t>
            </a:r>
            <a:r>
              <a:rPr lang="cs-CZ" sz="2400" i="0" u="none" strike="noStrike" kern="0" cap="none" spc="0" baseline="0" dirty="0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(OPŽP, IROP, </a:t>
            </a:r>
            <a:r>
              <a:rPr lang="cs-CZ" sz="2400" i="0" u="none" strike="noStrike" kern="0" cap="none" spc="0" baseline="0" dirty="0" err="1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ModFond</a:t>
            </a:r>
            <a:r>
              <a:rPr lang="cs-CZ" sz="2400" i="0" u="none" strike="noStrike" kern="0" cap="none" spc="0" baseline="0" dirty="0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 a</a:t>
            </a:r>
            <a:r>
              <a:rPr lang="cs-CZ" sz="2400" i="0" u="none" strike="noStrike" kern="0" cap="none" spc="0" baseline="0" dirty="0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další)</a:t>
            </a:r>
          </a:p>
        </p:txBody>
      </p:sp>
      <p:sp>
        <p:nvSpPr>
          <p:cNvPr id="26" name="TextovéPole 3">
            <a:extLst>
              <a:ext uri="{FF2B5EF4-FFF2-40B4-BE49-F238E27FC236}">
                <a16:creationId xmlns:a16="http://schemas.microsoft.com/office/drawing/2014/main" id="{25F618AE-EBEC-43C5-B440-3CE771958144}"/>
              </a:ext>
            </a:extLst>
          </p:cNvPr>
          <p:cNvSpPr txBox="1"/>
          <p:nvPr/>
        </p:nvSpPr>
        <p:spPr>
          <a:xfrm>
            <a:off x="5539664" y="1766198"/>
            <a:ext cx="6545803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Příprava a realizace energetických řešení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energetika </a:t>
            </a:r>
            <a:r>
              <a:rPr lang="cs-CZ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(výstavba a provoz FVE nad 200 </a:t>
            </a:r>
            <a:r>
              <a:rPr lang="cs-CZ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MWp</a:t>
            </a:r>
            <a:r>
              <a:rPr lang="cs-CZ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energetické komunity; akumulace, elektromobilita, a další)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i="0" u="sng" strike="noStrike" kern="1200" cap="none" spc="0" baseline="0" dirty="0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Inženýring</a:t>
            </a:r>
            <a:r>
              <a:rPr lang="cs-CZ" sz="2400" i="0" u="none" strike="noStrike" kern="1200" cap="none" spc="0" baseline="0" dirty="0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(provozně technické studie; projektová dokumentace, administrativa veřejných zakázek…)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i="0" u="none" strike="noStrike" kern="1200" cap="none" spc="0" baseline="0" dirty="0">
              <a:solidFill>
                <a:srgbClr val="333333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i="0" u="sng" strike="noStrike" kern="1200" cap="none" spc="0" baseline="0" dirty="0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PPA projekty </a:t>
            </a:r>
            <a:r>
              <a:rPr lang="cs-CZ" sz="2400" i="0" u="none" strike="noStrike" kern="1200" cap="none" spc="0" baseline="0" dirty="0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(development, výstavba, </a:t>
            </a:r>
            <a:r>
              <a:rPr lang="cs-CZ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i="0" u="none" strike="noStrike" kern="1200" cap="none" spc="0" baseline="0" dirty="0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rovoz, servis &amp; management – FVE jako služba)</a:t>
            </a:r>
          </a:p>
        </p:txBody>
      </p:sp>
      <p:pic>
        <p:nvPicPr>
          <p:cNvPr id="28" name="Obrázek 5">
            <a:extLst>
              <a:ext uri="{FF2B5EF4-FFF2-40B4-BE49-F238E27FC236}">
                <a16:creationId xmlns:a16="http://schemas.microsoft.com/office/drawing/2014/main" id="{6D109906-DA82-E29D-3235-399BE035B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91" y="688778"/>
            <a:ext cx="2713035" cy="997510"/>
          </a:xfrm>
          <a:prstGeom prst="rect">
            <a:avLst/>
          </a:prstGeom>
        </p:spPr>
      </p:pic>
      <p:pic>
        <p:nvPicPr>
          <p:cNvPr id="3" name="Obrázek 2" descr="Obsah obrázku Písmo, text, Grafika, logo&#10;&#10;Popis byl vytvořen automaticky">
            <a:extLst>
              <a:ext uri="{FF2B5EF4-FFF2-40B4-BE49-F238E27FC236}">
                <a16:creationId xmlns:a16="http://schemas.microsoft.com/office/drawing/2014/main" id="{F67E0FF6-1C4D-E6C1-02F3-C14B0B9CC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123" y="859997"/>
            <a:ext cx="2954656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6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F5F09-A3B3-0B36-B857-4DE710D1F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C67D1E55-9282-0C16-F581-F700CE939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680" y="1322637"/>
            <a:ext cx="4485408" cy="4361176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CA96074-4BDF-5087-442D-5461E0966927}"/>
              </a:ext>
            </a:extLst>
          </p:cNvPr>
          <p:cNvSpPr/>
          <p:nvPr/>
        </p:nvSpPr>
        <p:spPr>
          <a:xfrm>
            <a:off x="0" y="-4483"/>
            <a:ext cx="319900" cy="6858942"/>
          </a:xfrm>
          <a:prstGeom prst="rect">
            <a:avLst/>
          </a:prstGeom>
          <a:solidFill>
            <a:srgbClr val="58B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EABAB"/>
              </a:solidFill>
            </a:endParaRPr>
          </a:p>
        </p:txBody>
      </p:sp>
      <p:sp>
        <p:nvSpPr>
          <p:cNvPr id="10" name="TextovéPole 2">
            <a:extLst>
              <a:ext uri="{FF2B5EF4-FFF2-40B4-BE49-F238E27FC236}">
                <a16:creationId xmlns:a16="http://schemas.microsoft.com/office/drawing/2014/main" id="{F64BDDC6-4D47-AF85-CC2F-7B521B73BDF6}"/>
              </a:ext>
            </a:extLst>
          </p:cNvPr>
          <p:cNvSpPr txBox="1"/>
          <p:nvPr/>
        </p:nvSpPr>
        <p:spPr>
          <a:xfrm>
            <a:off x="540866" y="185454"/>
            <a:ext cx="11588990" cy="84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i="0" u="none" strike="noStrike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ptos" panose="020B0004020202020204" pitchFamily="34" charset="0"/>
              </a:rPr>
              <a:t>Jak začít s energetickou efektivitou? </a:t>
            </a:r>
            <a:endParaRPr lang="cs-CZ" sz="5400" b="1" i="0" u="none" strike="noStrike" kern="1200" cap="none" spc="0" baseline="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ptos" panose="020B0004020202020204" pitchFamily="34" charset="0"/>
              <a:cs typeface="Calibri"/>
            </a:endParaRPr>
          </a:p>
        </p:txBody>
      </p:sp>
      <p:sp>
        <p:nvSpPr>
          <p:cNvPr id="11" name="TextovéPole 3">
            <a:extLst>
              <a:ext uri="{FF2B5EF4-FFF2-40B4-BE49-F238E27FC236}">
                <a16:creationId xmlns:a16="http://schemas.microsoft.com/office/drawing/2014/main" id="{7E9D63FB-47C0-000D-7C24-13DD52919510}"/>
              </a:ext>
            </a:extLst>
          </p:cNvPr>
          <p:cNvSpPr txBox="1"/>
          <p:nvPr/>
        </p:nvSpPr>
        <p:spPr>
          <a:xfrm>
            <a:off x="719977" y="1322637"/>
            <a:ext cx="7390920" cy="5262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Plánování a rozvoj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Zavedení energetického managementu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i="0" u="none" strike="noStrike" kern="0" cap="none" spc="0" baseline="0" dirty="0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Tvorba místní energetické koncepce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Periodické akční plánování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i="0" u="none" strike="noStrike" kern="0" cap="none" spc="0" baseline="0" dirty="0">
              <a:solidFill>
                <a:srgbClr val="333333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Energetická společenství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Komunitní rozvoj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Výroba a sdílení energií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Soběstačnost a úspora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Využití technologií a metod</a:t>
            </a:r>
            <a:r>
              <a:rPr lang="cs-CZ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ických nástrojů</a:t>
            </a:r>
            <a:endParaRPr lang="cs-CZ" sz="2400" b="1" i="0" u="none" strike="noStrike" kern="1200" cap="none" spc="0" baseline="0" dirty="0">
              <a:solidFill>
                <a:srgbClr val="333333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OZE a FVE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i="0" u="none" strike="noStrike" kern="1200" cap="none" spc="0" baseline="0" dirty="0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PPA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5808963-B2FC-35E4-AADF-4E08979E9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487" y="6115462"/>
            <a:ext cx="1467849" cy="5396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Obdélník 10">
            <a:extLst>
              <a:ext uri="{FF2B5EF4-FFF2-40B4-BE49-F238E27FC236}">
                <a16:creationId xmlns:a16="http://schemas.microsoft.com/office/drawing/2014/main" id="{85C5B412-CBDC-7822-17C8-727DEFC90C11}"/>
              </a:ext>
            </a:extLst>
          </p:cNvPr>
          <p:cNvSpPr/>
          <p:nvPr/>
        </p:nvSpPr>
        <p:spPr>
          <a:xfrm rot="5400013">
            <a:off x="3613551" y="-2017293"/>
            <a:ext cx="108387" cy="6170897"/>
          </a:xfrm>
          <a:prstGeom prst="rect">
            <a:avLst/>
          </a:prstGeom>
          <a:solidFill>
            <a:srgbClr val="58B03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AEABAB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9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61FE3-0639-ABDF-2A13-D9049B1FE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46D8116-D9E6-59CD-CD57-A83D776EA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181" y="1789494"/>
            <a:ext cx="4224458" cy="4224458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B2F3490-D2EC-3D68-B919-894632A2525E}"/>
              </a:ext>
            </a:extLst>
          </p:cNvPr>
          <p:cNvSpPr/>
          <p:nvPr/>
        </p:nvSpPr>
        <p:spPr>
          <a:xfrm>
            <a:off x="0" y="-4483"/>
            <a:ext cx="319900" cy="6858942"/>
          </a:xfrm>
          <a:prstGeom prst="rect">
            <a:avLst/>
          </a:prstGeom>
          <a:solidFill>
            <a:srgbClr val="58B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EABAB"/>
              </a:solidFill>
            </a:endParaRPr>
          </a:p>
        </p:txBody>
      </p:sp>
      <p:sp>
        <p:nvSpPr>
          <p:cNvPr id="10" name="TextovéPole 2">
            <a:extLst>
              <a:ext uri="{FF2B5EF4-FFF2-40B4-BE49-F238E27FC236}">
                <a16:creationId xmlns:a16="http://schemas.microsoft.com/office/drawing/2014/main" id="{C96D60A7-8B75-F44F-015F-6EE50C556C68}"/>
              </a:ext>
            </a:extLst>
          </p:cNvPr>
          <p:cNvSpPr txBox="1"/>
          <p:nvPr/>
        </p:nvSpPr>
        <p:spPr>
          <a:xfrm>
            <a:off x="531988" y="95047"/>
            <a:ext cx="11588990" cy="15929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i="0" u="none" strike="noStrike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ptos" panose="020B0004020202020204" pitchFamily="34" charset="0"/>
              </a:rPr>
              <a:t>Plánování a rozvoj s využitím dotačních prostředků</a:t>
            </a:r>
            <a:endParaRPr lang="cs-CZ" sz="5400" b="1" i="0" u="none" strike="noStrike" kern="1200" cap="none" spc="0" baseline="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ptos" panose="020B0004020202020204" pitchFamily="34" charset="0"/>
              <a:cs typeface="Calibri"/>
            </a:endParaRPr>
          </a:p>
        </p:txBody>
      </p:sp>
      <p:sp>
        <p:nvSpPr>
          <p:cNvPr id="11" name="TextovéPole 3">
            <a:extLst>
              <a:ext uri="{FF2B5EF4-FFF2-40B4-BE49-F238E27FC236}">
                <a16:creationId xmlns:a16="http://schemas.microsoft.com/office/drawing/2014/main" id="{CF2178DF-79DF-9CB0-9CE0-338F0E4701EF}"/>
              </a:ext>
            </a:extLst>
          </p:cNvPr>
          <p:cNvSpPr txBox="1"/>
          <p:nvPr/>
        </p:nvSpPr>
        <p:spPr>
          <a:xfrm>
            <a:off x="812689" y="1869306"/>
            <a:ext cx="6902006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 EFEKT jako </a:t>
            </a:r>
            <a:r>
              <a:rPr lang="cs-CZ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příležitost pro nastavení strategického plánování</a:t>
            </a:r>
            <a:endParaRPr lang="cs-CZ" sz="2400" b="1" i="0" u="none" strike="noStrike" kern="1200" cap="none" spc="0" baseline="0" dirty="0">
              <a:solidFill>
                <a:srgbClr val="333333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Financování až 95% prostředků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400" i="0" u="none" strike="noStrike" kern="0" cap="none" spc="0" baseline="0" dirty="0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ž 550 000,- Kč </a:t>
            </a: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projekt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Zavedení systému hospodaření s energií v   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   podobě energetického managementu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dirty="0">
              <a:solidFill>
                <a:srgbClr val="212121"/>
              </a:solidFill>
              <a:effectLst/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Zpracování místní energetické koncepce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dirty="0">
              <a:solidFill>
                <a:srgbClr val="212121"/>
              </a:solidFill>
              <a:effectLst/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Zpracování analýzy vhodnosti EPC projektu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dirty="0">
              <a:solidFill>
                <a:srgbClr val="212121"/>
              </a:solidFill>
              <a:effectLst/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dirty="0">
                <a:solidFill>
                  <a:srgbClr val="212121"/>
                </a:solidFill>
                <a:latin typeface="Open Sans" panose="020B0606030504020204" pitchFamily="34" charset="0"/>
              </a:rPr>
              <a:t>A další …..</a:t>
            </a:r>
            <a:endParaRPr lang="cs-CZ" sz="240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31490E0-4955-1823-2947-DFC11B61B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487" y="6115462"/>
            <a:ext cx="1467849" cy="5396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Obdélník 10">
            <a:extLst>
              <a:ext uri="{FF2B5EF4-FFF2-40B4-BE49-F238E27FC236}">
                <a16:creationId xmlns:a16="http://schemas.microsoft.com/office/drawing/2014/main" id="{8C0689D9-12E6-9E00-6486-407AAAFAC77F}"/>
              </a:ext>
            </a:extLst>
          </p:cNvPr>
          <p:cNvSpPr/>
          <p:nvPr/>
        </p:nvSpPr>
        <p:spPr>
          <a:xfrm rot="5400013">
            <a:off x="3996791" y="-1390692"/>
            <a:ext cx="108387" cy="6170897"/>
          </a:xfrm>
          <a:prstGeom prst="rect">
            <a:avLst/>
          </a:prstGeom>
          <a:solidFill>
            <a:srgbClr val="58B03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 dirty="0">
              <a:solidFill>
                <a:srgbClr val="AEABAB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20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498A1-92A2-814C-3E7B-41F6B4ECE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FA68A2D-A78D-3DEE-DD84-B4BB96C7906F}"/>
              </a:ext>
            </a:extLst>
          </p:cNvPr>
          <p:cNvSpPr/>
          <p:nvPr/>
        </p:nvSpPr>
        <p:spPr>
          <a:xfrm>
            <a:off x="0" y="-4483"/>
            <a:ext cx="319900" cy="6858942"/>
          </a:xfrm>
          <a:prstGeom prst="rect">
            <a:avLst/>
          </a:prstGeom>
          <a:solidFill>
            <a:srgbClr val="58B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EABAB"/>
              </a:solidFill>
            </a:endParaRPr>
          </a:p>
        </p:txBody>
      </p:sp>
      <p:sp>
        <p:nvSpPr>
          <p:cNvPr id="10" name="TextovéPole 2">
            <a:extLst>
              <a:ext uri="{FF2B5EF4-FFF2-40B4-BE49-F238E27FC236}">
                <a16:creationId xmlns:a16="http://schemas.microsoft.com/office/drawing/2014/main" id="{098CDF6C-1E8C-4976-DB6D-61E3C20E0566}"/>
              </a:ext>
            </a:extLst>
          </p:cNvPr>
          <p:cNvSpPr txBox="1"/>
          <p:nvPr/>
        </p:nvSpPr>
        <p:spPr>
          <a:xfrm>
            <a:off x="540866" y="217695"/>
            <a:ext cx="11588990" cy="84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i="0" u="none" strike="noStrike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ptos" panose="020B0004020202020204" pitchFamily="34" charset="0"/>
              </a:rPr>
              <a:t>Energetické společenství</a:t>
            </a:r>
            <a:endParaRPr lang="cs-CZ" sz="5400" b="1" i="0" u="none" strike="noStrike" kern="1200" cap="none" spc="0" baseline="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ptos" panose="020B0004020202020204" pitchFamily="34" charset="0"/>
              <a:cs typeface="Calibri"/>
            </a:endParaRPr>
          </a:p>
        </p:txBody>
      </p:sp>
      <p:sp>
        <p:nvSpPr>
          <p:cNvPr id="11" name="TextovéPole 3">
            <a:extLst>
              <a:ext uri="{FF2B5EF4-FFF2-40B4-BE49-F238E27FC236}">
                <a16:creationId xmlns:a16="http://schemas.microsoft.com/office/drawing/2014/main" id="{4DE148BD-4D9A-549A-B4B8-51D9BE7914F6}"/>
              </a:ext>
            </a:extLst>
          </p:cNvPr>
          <p:cNvSpPr txBox="1"/>
          <p:nvPr/>
        </p:nvSpPr>
        <p:spPr>
          <a:xfrm>
            <a:off x="773535" y="1410515"/>
            <a:ext cx="6312941" cy="53245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Proč založit vlastní ES?</a:t>
            </a: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vlastní produkce z OZE a možnost její sdílení</a:t>
            </a: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 levnějších energetických zdrojů pro obec i komunitu</a:t>
            </a: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Budování energetické soběstačnosti</a:t>
            </a: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Udržitelnost a šetrnost vůči životnímu prostředí </a:t>
            </a:r>
            <a:endParaRPr lang="cs-CZ" sz="240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Zabezpečení základních zdrojů energie</a:t>
            </a: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C96F74F-D4B8-B826-7C48-8023CA5E5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487" y="6115462"/>
            <a:ext cx="1467849" cy="5396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Obdélník 10">
            <a:extLst>
              <a:ext uri="{FF2B5EF4-FFF2-40B4-BE49-F238E27FC236}">
                <a16:creationId xmlns:a16="http://schemas.microsoft.com/office/drawing/2014/main" id="{381D27F2-CEA0-FE7D-C80B-CAD9944965ED}"/>
              </a:ext>
            </a:extLst>
          </p:cNvPr>
          <p:cNvSpPr/>
          <p:nvPr/>
        </p:nvSpPr>
        <p:spPr>
          <a:xfrm rot="5400013">
            <a:off x="4008978" y="-1917077"/>
            <a:ext cx="108387" cy="6170897"/>
          </a:xfrm>
          <a:prstGeom prst="rect">
            <a:avLst/>
          </a:prstGeom>
          <a:solidFill>
            <a:srgbClr val="58B03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AEABAB"/>
              </a:solidFill>
              <a:uFillTx/>
              <a:latin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261FCF-53D6-AD70-BC65-55746EC19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620" y="1572605"/>
            <a:ext cx="4355747" cy="45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7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BF870-6B8B-7970-055D-5D9D4E726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137DC74-A73E-6CEA-5BEC-C6E21EC78A15}"/>
              </a:ext>
            </a:extLst>
          </p:cNvPr>
          <p:cNvSpPr/>
          <p:nvPr/>
        </p:nvSpPr>
        <p:spPr>
          <a:xfrm>
            <a:off x="0" y="-4483"/>
            <a:ext cx="319900" cy="6858942"/>
          </a:xfrm>
          <a:prstGeom prst="rect">
            <a:avLst/>
          </a:prstGeom>
          <a:solidFill>
            <a:srgbClr val="58B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EABAB"/>
              </a:solidFill>
            </a:endParaRPr>
          </a:p>
        </p:txBody>
      </p:sp>
      <p:sp>
        <p:nvSpPr>
          <p:cNvPr id="10" name="TextovéPole 2">
            <a:extLst>
              <a:ext uri="{FF2B5EF4-FFF2-40B4-BE49-F238E27FC236}">
                <a16:creationId xmlns:a16="http://schemas.microsoft.com/office/drawing/2014/main" id="{D31FC056-7E6B-EB54-7D42-D3092EE8054D}"/>
              </a:ext>
            </a:extLst>
          </p:cNvPr>
          <p:cNvSpPr txBox="1"/>
          <p:nvPr/>
        </p:nvSpPr>
        <p:spPr>
          <a:xfrm>
            <a:off x="523783" y="78563"/>
            <a:ext cx="11588318" cy="84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/>
              </a:rPr>
              <a:t>Podklady pro založení ES</a:t>
            </a:r>
            <a:endParaRPr lang="cs-CZ" sz="5400" b="1" i="0" u="none" strike="noStrike" kern="1200" cap="none" spc="0" baseline="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ptos" panose="020B0004020202020204" pitchFamily="34" charset="0"/>
              <a:cs typeface="Calibri"/>
            </a:endParaRPr>
          </a:p>
        </p:txBody>
      </p:sp>
      <p:sp>
        <p:nvSpPr>
          <p:cNvPr id="11" name="TextovéPole 3">
            <a:extLst>
              <a:ext uri="{FF2B5EF4-FFF2-40B4-BE49-F238E27FC236}">
                <a16:creationId xmlns:a16="http://schemas.microsoft.com/office/drawing/2014/main" id="{EFA7B803-3F8E-811D-38C4-F199915C9111}"/>
              </a:ext>
            </a:extLst>
          </p:cNvPr>
          <p:cNvSpPr txBox="1"/>
          <p:nvPr/>
        </p:nvSpPr>
        <p:spPr>
          <a:xfrm>
            <a:off x="862311" y="1138976"/>
            <a:ext cx="6170899" cy="53860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333333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Dokumentace pro úspěšné založení a provoz ES</a:t>
            </a: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studie proveditelnosti</a:t>
            </a: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Ekonomická studie proveditelnosti</a:t>
            </a: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vlastnické struktury v rámci ES</a:t>
            </a: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Vypracování stanov ES a jejího legislativního ukotvení</a:t>
            </a: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Financování a majetková účast členů ES</a:t>
            </a: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Smluvní dokumentace pro ES</a:t>
            </a:r>
            <a:endParaRPr lang="cs-CZ" sz="240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251104A-6CFE-C89C-3138-FDA3E82C7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487" y="6115462"/>
            <a:ext cx="1467849" cy="5396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Obdélník 10">
            <a:extLst>
              <a:ext uri="{FF2B5EF4-FFF2-40B4-BE49-F238E27FC236}">
                <a16:creationId xmlns:a16="http://schemas.microsoft.com/office/drawing/2014/main" id="{AEED3C6D-E972-02FC-FA4D-B65FA8BB0907}"/>
              </a:ext>
            </a:extLst>
          </p:cNvPr>
          <p:cNvSpPr/>
          <p:nvPr/>
        </p:nvSpPr>
        <p:spPr>
          <a:xfrm rot="5400013">
            <a:off x="4008977" y="-2100053"/>
            <a:ext cx="108387" cy="6170897"/>
          </a:xfrm>
          <a:prstGeom prst="rect">
            <a:avLst/>
          </a:prstGeom>
          <a:solidFill>
            <a:srgbClr val="58B03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AEABAB"/>
              </a:solidFill>
              <a:uFillTx/>
              <a:latin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AB5AC2E-EDA1-AF55-00CE-BD82DC1C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129" y="1588196"/>
            <a:ext cx="3910560" cy="414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261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1A6C9-8C01-6D25-45D3-A611B49B6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5A0B750-E8A1-4D77-6F8E-F662CD15674A}"/>
              </a:ext>
            </a:extLst>
          </p:cNvPr>
          <p:cNvSpPr/>
          <p:nvPr/>
        </p:nvSpPr>
        <p:spPr>
          <a:xfrm>
            <a:off x="0" y="-4483"/>
            <a:ext cx="319900" cy="6858942"/>
          </a:xfrm>
          <a:prstGeom prst="rect">
            <a:avLst/>
          </a:prstGeom>
          <a:solidFill>
            <a:srgbClr val="58B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EABAB"/>
              </a:solidFill>
            </a:endParaRPr>
          </a:p>
        </p:txBody>
      </p:sp>
      <p:sp>
        <p:nvSpPr>
          <p:cNvPr id="10" name="TextovéPole 2">
            <a:extLst>
              <a:ext uri="{FF2B5EF4-FFF2-40B4-BE49-F238E27FC236}">
                <a16:creationId xmlns:a16="http://schemas.microsoft.com/office/drawing/2014/main" id="{828E4994-D626-A28F-C107-64AEB70E87D7}"/>
              </a:ext>
            </a:extLst>
          </p:cNvPr>
          <p:cNvSpPr txBox="1"/>
          <p:nvPr/>
        </p:nvSpPr>
        <p:spPr>
          <a:xfrm>
            <a:off x="319900" y="69687"/>
            <a:ext cx="11809956" cy="15929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i="0" u="none" strike="noStrike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ptos" panose="020B0004020202020204" pitchFamily="34" charset="0"/>
              </a:rPr>
              <a:t>Nabídka služeb </a:t>
            </a:r>
            <a:r>
              <a:rPr lang="cs-CZ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skupiny Leon Taurus </a:t>
            </a:r>
            <a:r>
              <a:rPr lang="cs-CZ" sz="5400" b="1" i="0" u="none" strike="noStrike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ptos" panose="020B0004020202020204" pitchFamily="34" charset="0"/>
              </a:rPr>
              <a:t>ve vazbě na energetická společenství</a:t>
            </a:r>
            <a:endParaRPr lang="cs-CZ" sz="5400" b="1" i="0" u="none" strike="noStrike" kern="1200" cap="none" spc="0" baseline="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ptos" panose="020B0004020202020204" pitchFamily="34" charset="0"/>
              <a:cs typeface="Calibri"/>
            </a:endParaRPr>
          </a:p>
        </p:txBody>
      </p:sp>
      <p:sp>
        <p:nvSpPr>
          <p:cNvPr id="11" name="TextovéPole 3">
            <a:extLst>
              <a:ext uri="{FF2B5EF4-FFF2-40B4-BE49-F238E27FC236}">
                <a16:creationId xmlns:a16="http://schemas.microsoft.com/office/drawing/2014/main" id="{E228242A-1A10-A5E7-1384-DA09F84C5A55}"/>
              </a:ext>
            </a:extLst>
          </p:cNvPr>
          <p:cNvSpPr txBox="1"/>
          <p:nvPr/>
        </p:nvSpPr>
        <p:spPr>
          <a:xfrm>
            <a:off x="881629" y="1818724"/>
            <a:ext cx="5895253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Poradenství pro založení energetického společenství</a:t>
            </a: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 potřebné dokumentace a průvodce legislativním procesem</a:t>
            </a: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 dotační podpory pro realizaci řešení ES</a:t>
            </a: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technického řešení FVE, produkce a systému sdílení OZE</a:t>
            </a: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 služeb operátora ES na klíč</a:t>
            </a:r>
            <a:endParaRPr lang="cs-CZ" sz="2400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73BA587-5B2C-4138-A0F3-E3F4F2F52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487" y="6115462"/>
            <a:ext cx="1467849" cy="5396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Obdélník 10">
            <a:extLst>
              <a:ext uri="{FF2B5EF4-FFF2-40B4-BE49-F238E27FC236}">
                <a16:creationId xmlns:a16="http://schemas.microsoft.com/office/drawing/2014/main" id="{A97EB984-4EF3-1071-637A-92C493E4EE31}"/>
              </a:ext>
            </a:extLst>
          </p:cNvPr>
          <p:cNvSpPr/>
          <p:nvPr/>
        </p:nvSpPr>
        <p:spPr>
          <a:xfrm rot="5400013">
            <a:off x="5962064" y="-1385073"/>
            <a:ext cx="108387" cy="6170897"/>
          </a:xfrm>
          <a:prstGeom prst="rect">
            <a:avLst/>
          </a:prstGeom>
          <a:solidFill>
            <a:srgbClr val="58B03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AEABAB"/>
              </a:solidFill>
              <a:uFillTx/>
              <a:latin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ABF907-CED9-E11E-01B4-1AF99473E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360" y="1818724"/>
            <a:ext cx="4492667" cy="44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2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D438D-D24B-865A-FEC0-220AAC1F8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B35FE46-FACC-8309-E5C7-DD1E2DEB369F}"/>
              </a:ext>
            </a:extLst>
          </p:cNvPr>
          <p:cNvSpPr/>
          <p:nvPr/>
        </p:nvSpPr>
        <p:spPr>
          <a:xfrm>
            <a:off x="0" y="-4483"/>
            <a:ext cx="319900" cy="6858942"/>
          </a:xfrm>
          <a:prstGeom prst="rect">
            <a:avLst/>
          </a:prstGeom>
          <a:solidFill>
            <a:srgbClr val="58B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EABAB"/>
              </a:solidFill>
            </a:endParaRPr>
          </a:p>
        </p:txBody>
      </p:sp>
      <p:sp>
        <p:nvSpPr>
          <p:cNvPr id="10" name="TextovéPole 2">
            <a:extLst>
              <a:ext uri="{FF2B5EF4-FFF2-40B4-BE49-F238E27FC236}">
                <a16:creationId xmlns:a16="http://schemas.microsoft.com/office/drawing/2014/main" id="{B4414A1C-E03E-98CB-DDCA-2D1BA7A597B2}"/>
              </a:ext>
            </a:extLst>
          </p:cNvPr>
          <p:cNvSpPr txBox="1"/>
          <p:nvPr/>
        </p:nvSpPr>
        <p:spPr>
          <a:xfrm>
            <a:off x="603010" y="640587"/>
            <a:ext cx="11588990" cy="15929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400" b="1" i="0" u="none" strike="noStrike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ptos" panose="020B0004020202020204" pitchFamily="34" charset="0"/>
              </a:rPr>
              <a:t>Předprojektová příprava pro FVE a principy PPA</a:t>
            </a:r>
            <a:endParaRPr lang="cs-CZ" sz="5400" b="1" i="0" u="none" strike="noStrike" kern="1200" cap="none" spc="0" baseline="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ptos" panose="020B0004020202020204" pitchFamily="34" charset="0"/>
              <a:cs typeface="Calibri"/>
            </a:endParaRPr>
          </a:p>
        </p:txBody>
      </p:sp>
      <p:sp>
        <p:nvSpPr>
          <p:cNvPr id="13" name="Obdélník 10">
            <a:extLst>
              <a:ext uri="{FF2B5EF4-FFF2-40B4-BE49-F238E27FC236}">
                <a16:creationId xmlns:a16="http://schemas.microsoft.com/office/drawing/2014/main" id="{CE29ADD3-860F-B9D7-D77B-3979E9B6C33A}"/>
              </a:ext>
            </a:extLst>
          </p:cNvPr>
          <p:cNvSpPr/>
          <p:nvPr/>
        </p:nvSpPr>
        <p:spPr>
          <a:xfrm rot="5400013">
            <a:off x="6116301" y="-623154"/>
            <a:ext cx="108387" cy="6170897"/>
          </a:xfrm>
          <a:prstGeom prst="rect">
            <a:avLst/>
          </a:prstGeom>
          <a:solidFill>
            <a:srgbClr val="58B03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AEABAB"/>
              </a:solidFill>
              <a:uFillTx/>
              <a:latin typeface="Calibri"/>
            </a:endParaRPr>
          </a:p>
        </p:txBody>
      </p:sp>
      <p:pic>
        <p:nvPicPr>
          <p:cNvPr id="3" name="Obrázek 2" descr="Obsah obrázku Písmo, text, Grafika, logo&#10;&#10;Popis byl vytvořen automaticky">
            <a:extLst>
              <a:ext uri="{FF2B5EF4-FFF2-40B4-BE49-F238E27FC236}">
                <a16:creationId xmlns:a16="http://schemas.microsoft.com/office/drawing/2014/main" id="{9C2ABC32-69D1-2C03-97E3-63A799F756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473" y="6271459"/>
            <a:ext cx="1636336" cy="51135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E7A232E-48AE-A08A-F380-5A72F160D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05" y="2836718"/>
            <a:ext cx="3582830" cy="338069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9F72075-9624-20FF-6677-5C3001281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78" y="2657650"/>
            <a:ext cx="3544677" cy="373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433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3f5528-bff2-4618-9573-de256258a377">
      <Terms xmlns="http://schemas.microsoft.com/office/infopath/2007/PartnerControls"/>
    </lcf76f155ced4ddcb4097134ff3c332f>
    <TaxCatchAll xmlns="a8250f88-f5e1-44db-9aa3-aae18b28352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5BE4D90CB7C54B917ABFDAB13FB06A" ma:contentTypeVersion="14" ma:contentTypeDescription="Create a new document." ma:contentTypeScope="" ma:versionID="b76e688fd6c3294a4d36389bb071a3c8">
  <xsd:schema xmlns:xsd="http://www.w3.org/2001/XMLSchema" xmlns:xs="http://www.w3.org/2001/XMLSchema" xmlns:p="http://schemas.microsoft.com/office/2006/metadata/properties" xmlns:ns2="a8250f88-f5e1-44db-9aa3-aae18b283528" xmlns:ns3="1e3f5528-bff2-4618-9573-de256258a377" targetNamespace="http://schemas.microsoft.com/office/2006/metadata/properties" ma:root="true" ma:fieldsID="5daf5d1444860675b7dce9cc5dfe66e7" ns2:_="" ns3:_="">
    <xsd:import namespace="a8250f88-f5e1-44db-9aa3-aae18b283528"/>
    <xsd:import namespace="1e3f5528-bff2-4618-9573-de256258a3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50f88-f5e1-44db-9aa3-aae18b28352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ac2ad3d-3ac5-420a-9c7a-4531613f129a}" ma:internalName="TaxCatchAll" ma:showField="CatchAllData" ma:web="a8250f88-f5e1-44db-9aa3-aae18b2835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f5528-bff2-4618-9573-de256258a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2c3e7a9-55d1-435d-957e-a0830f6d22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2DFDDA-C20C-4A92-829F-FE1E998FD8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DC5AE5-FCF3-4A02-BA89-D300CA66F581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1e3f5528-bff2-4618-9573-de256258a377"/>
    <ds:schemaRef ds:uri="http://schemas.openxmlformats.org/package/2006/metadata/core-properties"/>
    <ds:schemaRef ds:uri="http://purl.org/dc/terms/"/>
    <ds:schemaRef ds:uri="a8250f88-f5e1-44db-9aa3-aae18b283528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1E1A2B-6646-4133-9577-18CAC537D1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50f88-f5e1-44db-9aa3-aae18b283528"/>
    <ds:schemaRef ds:uri="1e3f5528-bff2-4618-9573-de256258a3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1186</Words>
  <Application>Microsoft Office PowerPoint</Application>
  <PresentationFormat>Širokoúhlá obrazovka</PresentationFormat>
  <Paragraphs>174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Aptos</vt:lpstr>
      <vt:lpstr>Arial</vt:lpstr>
      <vt:lpstr>Bahnschrift</vt:lpstr>
      <vt:lpstr>Calibri</vt:lpstr>
      <vt:lpstr>Calibri Light</vt:lpstr>
      <vt:lpstr>Geomanist</vt:lpstr>
      <vt:lpstr>Open Sans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LeonTaurus1</dc:creator>
  <cp:lastModifiedBy>Matouš Homola</cp:lastModifiedBy>
  <cp:revision>252</cp:revision>
  <dcterms:created xsi:type="dcterms:W3CDTF">2022-06-15T14:41:38Z</dcterms:created>
  <dcterms:modified xsi:type="dcterms:W3CDTF">2024-02-22T16:13:39Z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0x010100B55BE4D90CB7C54B917ABFDAB13FB06A</vt:lpwstr>
  </property>
  <property fmtid="{D5CDD505-2E9C-101B-9397-08002B2CF9AE}" pid="3" name="MediaServiceImageTags">
    <vt:lpwstr/>
  </property>
</Properties>
</file>