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60" r:id="rId5"/>
    <p:sldMasterId id="2147483648" r:id="rId6"/>
  </p:sldMasterIdLst>
  <p:notesMasterIdLst>
    <p:notesMasterId r:id="rId26"/>
  </p:notesMasterIdLst>
  <p:sldIdLst>
    <p:sldId id="256" r:id="rId7"/>
    <p:sldId id="279" r:id="rId8"/>
    <p:sldId id="280" r:id="rId9"/>
    <p:sldId id="284" r:id="rId10"/>
    <p:sldId id="283" r:id="rId11"/>
    <p:sldId id="282" r:id="rId12"/>
    <p:sldId id="259" r:id="rId13"/>
    <p:sldId id="277" r:id="rId14"/>
    <p:sldId id="267" r:id="rId15"/>
    <p:sldId id="260" r:id="rId16"/>
    <p:sldId id="261" r:id="rId17"/>
    <p:sldId id="264" r:id="rId18"/>
    <p:sldId id="268" r:id="rId19"/>
    <p:sldId id="263" r:id="rId20"/>
    <p:sldId id="271" r:id="rId21"/>
    <p:sldId id="272" r:id="rId22"/>
    <p:sldId id="273" r:id="rId23"/>
    <p:sldId id="274" r:id="rId24"/>
    <p:sldId id="276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F9306-2145-4580-919A-EADD2F8B4077}" v="985" dt="2023-10-02T12:13:19.337"/>
    <p1510:client id="{403FF309-FE7E-93DF-A7C5-804BCFA1D4E2}" v="15" dt="2023-10-24T08:32:13.335"/>
    <p1510:client id="{AD997CCB-6CF2-5F77-C4E7-95EF7EA012E2}" v="5" dt="2023-10-02T09:33:32.749"/>
    <p1510:client id="{F6B1E336-798D-E7E4-8911-0F593FD17DDA}" v="425" dt="2023-10-24T07:42:39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jtěch Borůvka" userId="S::vojtech.boruvka@p-pink.cz::0678d906-5b87-4c8f-9193-8c3b879da336" providerId="AD" clId="Web-{F6B1E336-798D-E7E4-8911-0F593FD17DDA}"/>
    <pc:docChg chg="addSld delSld modSld sldOrd addMainMaster modMainMaster">
      <pc:chgData name="Vojtěch Borůvka" userId="S::vojtech.boruvka@p-pink.cz::0678d906-5b87-4c8f-9193-8c3b879da336" providerId="AD" clId="Web-{F6B1E336-798D-E7E4-8911-0F593FD17DDA}" dt="2023-10-24T07:42:39.110" v="386" actId="20577"/>
      <pc:docMkLst>
        <pc:docMk/>
      </pc:docMkLst>
      <pc:sldChg chg="modSp ord">
        <pc:chgData name="Vojtěch Borůvka" userId="S::vojtech.boruvka@p-pink.cz::0678d906-5b87-4c8f-9193-8c3b879da336" providerId="AD" clId="Web-{F6B1E336-798D-E7E4-8911-0F593FD17DDA}" dt="2023-10-24T07:13:24.313" v="65"/>
        <pc:sldMkLst>
          <pc:docMk/>
          <pc:sldMk cId="3799523001" sldId="256"/>
        </pc:sldMkLst>
        <pc:spChg chg="mod">
          <ac:chgData name="Vojtěch Borůvka" userId="S::vojtech.boruvka@p-pink.cz::0678d906-5b87-4c8f-9193-8c3b879da336" providerId="AD" clId="Web-{F6B1E336-798D-E7E4-8911-0F593FD17DDA}" dt="2023-10-24T06:48:03.577" v="42" actId="20577"/>
          <ac:spMkLst>
            <pc:docMk/>
            <pc:sldMk cId="3799523001" sldId="256"/>
            <ac:spMk id="2" creationId="{00000000-0000-0000-0000-000000000000}"/>
          </ac:spMkLst>
        </pc:spChg>
      </pc:sldChg>
      <pc:sldChg chg="modSp">
        <pc:chgData name="Vojtěch Borůvka" userId="S::vojtech.boruvka@p-pink.cz::0678d906-5b87-4c8f-9193-8c3b879da336" providerId="AD" clId="Web-{F6B1E336-798D-E7E4-8911-0F593FD17DDA}" dt="2023-10-24T07:13:53.830" v="78" actId="20577"/>
        <pc:sldMkLst>
          <pc:docMk/>
          <pc:sldMk cId="3201369322" sldId="259"/>
        </pc:sldMkLst>
        <pc:spChg chg="mod">
          <ac:chgData name="Vojtěch Borůvka" userId="S::vojtech.boruvka@p-pink.cz::0678d906-5b87-4c8f-9193-8c3b879da336" providerId="AD" clId="Web-{F6B1E336-798D-E7E4-8911-0F593FD17DDA}" dt="2023-10-24T07:13:53.830" v="78" actId="20577"/>
          <ac:spMkLst>
            <pc:docMk/>
            <pc:sldMk cId="3201369322" sldId="259"/>
            <ac:spMk id="11" creationId="{1E1B433F-DE58-9443-12D6-980C4B2FB0A9}"/>
          </ac:spMkLst>
        </pc:spChg>
      </pc:sldChg>
      <pc:sldChg chg="del">
        <pc:chgData name="Vojtěch Borůvka" userId="S::vojtech.boruvka@p-pink.cz::0678d906-5b87-4c8f-9193-8c3b879da336" providerId="AD" clId="Web-{F6B1E336-798D-E7E4-8911-0F593FD17DDA}" dt="2023-10-24T06:48:09.406" v="43"/>
        <pc:sldMkLst>
          <pc:docMk/>
          <pc:sldMk cId="1138917916" sldId="262"/>
        </pc:sldMkLst>
      </pc:sldChg>
      <pc:sldChg chg="del">
        <pc:chgData name="Vojtěch Borůvka" userId="S::vojtech.boruvka@p-pink.cz::0678d906-5b87-4c8f-9193-8c3b879da336" providerId="AD" clId="Web-{F6B1E336-798D-E7E4-8911-0F593FD17DDA}" dt="2023-10-24T07:15:19.738" v="81"/>
        <pc:sldMkLst>
          <pc:docMk/>
          <pc:sldMk cId="2155528880" sldId="265"/>
        </pc:sldMkLst>
      </pc:sldChg>
      <pc:sldChg chg="addSp delSp modSp">
        <pc:chgData name="Vojtěch Borůvka" userId="S::vojtech.boruvka@p-pink.cz::0678d906-5b87-4c8f-9193-8c3b879da336" providerId="AD" clId="Web-{F6B1E336-798D-E7E4-8911-0F593FD17DDA}" dt="2023-10-24T07:11:47.264" v="63"/>
        <pc:sldMkLst>
          <pc:docMk/>
          <pc:sldMk cId="2691964031" sldId="267"/>
        </pc:sldMkLst>
        <pc:spChg chg="del">
          <ac:chgData name="Vojtěch Borůvka" userId="S::vojtech.boruvka@p-pink.cz::0678d906-5b87-4c8f-9193-8c3b879da336" providerId="AD" clId="Web-{F6B1E336-798D-E7E4-8911-0F593FD17DDA}" dt="2023-10-24T07:11:47.264" v="63"/>
          <ac:spMkLst>
            <pc:docMk/>
            <pc:sldMk cId="2691964031" sldId="267"/>
            <ac:spMk id="10" creationId="{25414FA1-2D4C-41DB-83DE-4F3E38C10A63}"/>
          </ac:spMkLst>
        </pc:spChg>
        <pc:spChg chg="add">
          <ac:chgData name="Vojtěch Borůvka" userId="S::vojtech.boruvka@p-pink.cz::0678d906-5b87-4c8f-9193-8c3b879da336" providerId="AD" clId="Web-{F6B1E336-798D-E7E4-8911-0F593FD17DDA}" dt="2023-10-24T07:11:47.264" v="63"/>
          <ac:spMkLst>
            <pc:docMk/>
            <pc:sldMk cId="2691964031" sldId="267"/>
            <ac:spMk id="15" creationId="{25414FA1-2D4C-41DB-83DE-4F3E38C10A63}"/>
          </ac:spMkLst>
        </pc:spChg>
        <pc:picChg chg="del">
          <ac:chgData name="Vojtěch Borůvka" userId="S::vojtech.boruvka@p-pink.cz::0678d906-5b87-4c8f-9193-8c3b879da336" providerId="AD" clId="Web-{F6B1E336-798D-E7E4-8911-0F593FD17DDA}" dt="2023-10-24T07:09:37.227" v="48"/>
          <ac:picMkLst>
            <pc:docMk/>
            <pc:sldMk cId="2691964031" sldId="267"/>
            <ac:picMk id="2" creationId="{DD42E899-FDAA-1D89-58CB-83AAD57A3BDC}"/>
          </ac:picMkLst>
        </pc:picChg>
        <pc:picChg chg="del">
          <ac:chgData name="Vojtěch Borůvka" userId="S::vojtech.boruvka@p-pink.cz::0678d906-5b87-4c8f-9193-8c3b879da336" providerId="AD" clId="Web-{F6B1E336-798D-E7E4-8911-0F593FD17DDA}" dt="2023-10-24T07:10:34.761" v="54"/>
          <ac:picMkLst>
            <pc:docMk/>
            <pc:sldMk cId="2691964031" sldId="267"/>
            <ac:picMk id="3" creationId="{CA40665F-32A2-138F-3712-D9517329FF00}"/>
          </ac:picMkLst>
        </pc:picChg>
        <pc:picChg chg="del">
          <ac:chgData name="Vojtěch Borůvka" userId="S::vojtech.boruvka@p-pink.cz::0678d906-5b87-4c8f-9193-8c3b879da336" providerId="AD" clId="Web-{F6B1E336-798D-E7E4-8911-0F593FD17DDA}" dt="2023-10-24T07:10:58.652" v="57"/>
          <ac:picMkLst>
            <pc:docMk/>
            <pc:sldMk cId="2691964031" sldId="267"/>
            <ac:picMk id="4" creationId="{F5323A26-FD64-8DEB-675C-CD280B399171}"/>
          </ac:picMkLst>
        </pc:picChg>
        <pc:picChg chg="del">
          <ac:chgData name="Vojtěch Borůvka" userId="S::vojtech.boruvka@p-pink.cz::0678d906-5b87-4c8f-9193-8c3b879da336" providerId="AD" clId="Web-{F6B1E336-798D-E7E4-8911-0F593FD17DDA}" dt="2023-10-24T07:10:32.917" v="53"/>
          <ac:picMkLst>
            <pc:docMk/>
            <pc:sldMk cId="2691964031" sldId="267"/>
            <ac:picMk id="5" creationId="{58EA03DA-5A9A-E0A4-F4B5-10FFE8D7D424}"/>
          </ac:picMkLst>
        </pc:picChg>
        <pc:picChg chg="add mod ord">
          <ac:chgData name="Vojtěch Borůvka" userId="S::vojtech.boruvka@p-pink.cz::0678d906-5b87-4c8f-9193-8c3b879da336" providerId="AD" clId="Web-{F6B1E336-798D-E7E4-8911-0F593FD17DDA}" dt="2023-10-24T07:11:47.264" v="63"/>
          <ac:picMkLst>
            <pc:docMk/>
            <pc:sldMk cId="2691964031" sldId="267"/>
            <ac:picMk id="6" creationId="{14F2ECCC-552F-AB30-E2E5-21887B6EEADE}"/>
          </ac:picMkLst>
        </pc:picChg>
        <pc:picChg chg="add mod">
          <ac:chgData name="Vojtěch Borůvka" userId="S::vojtech.boruvka@p-pink.cz::0678d906-5b87-4c8f-9193-8c3b879da336" providerId="AD" clId="Web-{F6B1E336-798D-E7E4-8911-0F593FD17DDA}" dt="2023-10-24T07:11:47.264" v="63"/>
          <ac:picMkLst>
            <pc:docMk/>
            <pc:sldMk cId="2691964031" sldId="267"/>
            <ac:picMk id="7" creationId="{88CE36D2-1B8B-3884-C64C-1D848065EA3C}"/>
          </ac:picMkLst>
        </pc:picChg>
        <pc:picChg chg="add mod">
          <ac:chgData name="Vojtěch Borůvka" userId="S::vojtech.boruvka@p-pink.cz::0678d906-5b87-4c8f-9193-8c3b879da336" providerId="AD" clId="Web-{F6B1E336-798D-E7E4-8911-0F593FD17DDA}" dt="2023-10-24T07:11:47.264" v="63"/>
          <ac:picMkLst>
            <pc:docMk/>
            <pc:sldMk cId="2691964031" sldId="267"/>
            <ac:picMk id="8" creationId="{99DCF405-65C0-A914-87E6-DBFD8BCBA8B0}"/>
          </ac:picMkLst>
        </pc:picChg>
        <pc:picChg chg="add mod">
          <ac:chgData name="Vojtěch Borůvka" userId="S::vojtech.boruvka@p-pink.cz::0678d906-5b87-4c8f-9193-8c3b879da336" providerId="AD" clId="Web-{F6B1E336-798D-E7E4-8911-0F593FD17DDA}" dt="2023-10-24T07:11:47.264" v="63"/>
          <ac:picMkLst>
            <pc:docMk/>
            <pc:sldMk cId="2691964031" sldId="267"/>
            <ac:picMk id="9" creationId="{32A4FDBF-1F75-A371-B8A7-3BBD38D08533}"/>
          </ac:picMkLst>
        </pc:picChg>
      </pc:sldChg>
      <pc:sldChg chg="modSp del">
        <pc:chgData name="Vojtěch Borůvka" userId="S::vojtech.boruvka@p-pink.cz::0678d906-5b87-4c8f-9193-8c3b879da336" providerId="AD" clId="Web-{F6B1E336-798D-E7E4-8911-0F593FD17DDA}" dt="2023-10-24T07:18:26.884" v="108"/>
        <pc:sldMkLst>
          <pc:docMk/>
          <pc:sldMk cId="2771633119" sldId="269"/>
        </pc:sldMkLst>
        <pc:spChg chg="mod">
          <ac:chgData name="Vojtěch Borůvka" userId="S::vojtech.boruvka@p-pink.cz::0678d906-5b87-4c8f-9193-8c3b879da336" providerId="AD" clId="Web-{F6B1E336-798D-E7E4-8911-0F593FD17DDA}" dt="2023-10-24T06:52:26.021" v="47" actId="1076"/>
          <ac:spMkLst>
            <pc:docMk/>
            <pc:sldMk cId="2771633119" sldId="269"/>
            <ac:spMk id="2" creationId="{C83B8B61-70AB-7D8D-D3B7-67C55F42BC49}"/>
          </ac:spMkLst>
        </pc:spChg>
        <pc:spChg chg="mod">
          <ac:chgData name="Vojtěch Borůvka" userId="S::vojtech.boruvka@p-pink.cz::0678d906-5b87-4c8f-9193-8c3b879da336" providerId="AD" clId="Web-{F6B1E336-798D-E7E4-8911-0F593FD17DDA}" dt="2023-10-24T06:52:12.083" v="44" actId="1076"/>
          <ac:spMkLst>
            <pc:docMk/>
            <pc:sldMk cId="2771633119" sldId="269"/>
            <ac:spMk id="3" creationId="{7942036A-980E-814A-1121-D5C717EC9C85}"/>
          </ac:spMkLst>
        </pc:spChg>
        <pc:picChg chg="mod">
          <ac:chgData name="Vojtěch Borůvka" userId="S::vojtech.boruvka@p-pink.cz::0678d906-5b87-4c8f-9193-8c3b879da336" providerId="AD" clId="Web-{F6B1E336-798D-E7E4-8911-0F593FD17DDA}" dt="2023-10-24T06:52:17.224" v="46" actId="1076"/>
          <ac:picMkLst>
            <pc:docMk/>
            <pc:sldMk cId="2771633119" sldId="269"/>
            <ac:picMk id="7" creationId="{08D81A29-6C22-9EEB-3A59-7CDB36DF291B}"/>
          </ac:picMkLst>
        </pc:picChg>
      </pc:sldChg>
      <pc:sldChg chg="del">
        <pc:chgData name="Vojtěch Borůvka" userId="S::vojtech.boruvka@p-pink.cz::0678d906-5b87-4c8f-9193-8c3b879da336" providerId="AD" clId="Web-{F6B1E336-798D-E7E4-8911-0F593FD17DDA}" dt="2023-10-24T07:18:26.884" v="109"/>
        <pc:sldMkLst>
          <pc:docMk/>
          <pc:sldMk cId="925676557" sldId="270"/>
        </pc:sldMkLst>
      </pc:sldChg>
      <pc:sldChg chg="del">
        <pc:chgData name="Vojtěch Borůvka" userId="S::vojtech.boruvka@p-pink.cz::0678d906-5b87-4c8f-9193-8c3b879da336" providerId="AD" clId="Web-{F6B1E336-798D-E7E4-8911-0F593FD17DDA}" dt="2023-10-24T07:18:26.884" v="107"/>
        <pc:sldMkLst>
          <pc:docMk/>
          <pc:sldMk cId="379067987" sldId="275"/>
        </pc:sldMkLst>
      </pc:sldChg>
      <pc:sldChg chg="modSp add ord replId">
        <pc:chgData name="Vojtěch Borůvka" userId="S::vojtech.boruvka@p-pink.cz::0678d906-5b87-4c8f-9193-8c3b879da336" providerId="AD" clId="Web-{F6B1E336-798D-E7E4-8911-0F593FD17DDA}" dt="2023-10-24T07:42:39.110" v="386" actId="20577"/>
        <pc:sldMkLst>
          <pc:docMk/>
          <pc:sldMk cId="1374889202" sldId="277"/>
        </pc:sldMkLst>
        <pc:spChg chg="mod">
          <ac:chgData name="Vojtěch Borůvka" userId="S::vojtech.boruvka@p-pink.cz::0678d906-5b87-4c8f-9193-8c3b879da336" providerId="AD" clId="Web-{F6B1E336-798D-E7E4-8911-0F593FD17DDA}" dt="2023-10-24T07:42:39.110" v="386" actId="20577"/>
          <ac:spMkLst>
            <pc:docMk/>
            <pc:sldMk cId="1374889202" sldId="277"/>
            <ac:spMk id="2" creationId="{C83B8B61-70AB-7D8D-D3B7-67C55F42BC49}"/>
          </ac:spMkLst>
        </pc:spChg>
        <pc:spChg chg="mod">
          <ac:chgData name="Vojtěch Borůvka" userId="S::vojtech.boruvka@p-pink.cz::0678d906-5b87-4c8f-9193-8c3b879da336" providerId="AD" clId="Web-{F6B1E336-798D-E7E4-8911-0F593FD17DDA}" dt="2023-10-24T07:16:18.130" v="106" actId="20577"/>
          <ac:spMkLst>
            <pc:docMk/>
            <pc:sldMk cId="1374889202" sldId="277"/>
            <ac:spMk id="3" creationId="{7942036A-980E-814A-1121-D5C717EC9C85}"/>
          </ac:spMkLst>
        </pc:spChg>
      </pc:sldChg>
      <pc:sldChg chg="add">
        <pc:chgData name="Vojtěch Borůvka" userId="S::vojtech.boruvka@p-pink.cz::0678d906-5b87-4c8f-9193-8c3b879da336" providerId="AD" clId="Web-{F6B1E336-798D-E7E4-8911-0F593FD17DDA}" dt="2023-10-24T07:21:55.592" v="110"/>
        <pc:sldMkLst>
          <pc:docMk/>
          <pc:sldMk cId="4112196865" sldId="278"/>
        </pc:sldMkLst>
      </pc:sldChg>
      <pc:sldChg chg="modSp add ord">
        <pc:chgData name="Vojtěch Borůvka" userId="S::vojtech.boruvka@p-pink.cz::0678d906-5b87-4c8f-9193-8c3b879da336" providerId="AD" clId="Web-{F6B1E336-798D-E7E4-8911-0F593FD17DDA}" dt="2023-10-24T07:41:36.046" v="382" actId="20577"/>
        <pc:sldMkLst>
          <pc:docMk/>
          <pc:sldMk cId="2010359512" sldId="279"/>
        </pc:sldMkLst>
        <pc:spChg chg="mod">
          <ac:chgData name="Vojtěch Borůvka" userId="S::vojtech.boruvka@p-pink.cz::0678d906-5b87-4c8f-9193-8c3b879da336" providerId="AD" clId="Web-{F6B1E336-798D-E7E4-8911-0F593FD17DDA}" dt="2023-10-24T07:41:36.046" v="382" actId="20577"/>
          <ac:spMkLst>
            <pc:docMk/>
            <pc:sldMk cId="2010359512" sldId="279"/>
            <ac:spMk id="6" creationId="{46756BF3-4D33-3F86-D8E3-85778D66D0F4}"/>
          </ac:spMkLst>
        </pc:spChg>
        <pc:spChg chg="mod">
          <ac:chgData name="Vojtěch Borůvka" userId="S::vojtech.boruvka@p-pink.cz::0678d906-5b87-4c8f-9193-8c3b879da336" providerId="AD" clId="Web-{F6B1E336-798D-E7E4-8911-0F593FD17DDA}" dt="2023-10-24T07:37:47.962" v="280" actId="20577"/>
          <ac:spMkLst>
            <pc:docMk/>
            <pc:sldMk cId="2010359512" sldId="279"/>
            <ac:spMk id="52" creationId="{7952D931-BD87-F3A3-6A96-A6BED42E00DA}"/>
          </ac:spMkLst>
        </pc:spChg>
      </pc:sldChg>
      <pc:sldChg chg="add ord">
        <pc:chgData name="Vojtěch Borůvka" userId="S::vojtech.boruvka@p-pink.cz::0678d906-5b87-4c8f-9193-8c3b879da336" providerId="AD" clId="Web-{F6B1E336-798D-E7E4-8911-0F593FD17DDA}" dt="2023-10-24T07:41:51.625" v="384"/>
        <pc:sldMkLst>
          <pc:docMk/>
          <pc:sldMk cId="3106983555" sldId="280"/>
        </pc:sldMkLst>
      </pc:sldChg>
      <pc:sldChg chg="add ord">
        <pc:chgData name="Vojtěch Borůvka" userId="S::vojtech.boruvka@p-pink.cz::0678d906-5b87-4c8f-9193-8c3b879da336" providerId="AD" clId="Web-{F6B1E336-798D-E7E4-8911-0F593FD17DDA}" dt="2023-10-24T07:41:51.265" v="383"/>
        <pc:sldMkLst>
          <pc:docMk/>
          <pc:sldMk cId="2302211979" sldId="281"/>
        </pc:sldMkLst>
      </pc:sldChg>
      <pc:sldChg chg="modSp add">
        <pc:chgData name="Vojtěch Borůvka" userId="S::vojtech.boruvka@p-pink.cz::0678d906-5b87-4c8f-9193-8c3b879da336" providerId="AD" clId="Web-{F6B1E336-798D-E7E4-8911-0F593FD17DDA}" dt="2023-10-24T07:36:49.898" v="264" actId="20577"/>
        <pc:sldMkLst>
          <pc:docMk/>
          <pc:sldMk cId="1931660828" sldId="282"/>
        </pc:sldMkLst>
        <pc:spChg chg="mod">
          <ac:chgData name="Vojtěch Borůvka" userId="S::vojtech.boruvka@p-pink.cz::0678d906-5b87-4c8f-9193-8c3b879da336" providerId="AD" clId="Web-{F6B1E336-798D-E7E4-8911-0F593FD17DDA}" dt="2023-10-24T07:36:49.898" v="264" actId="20577"/>
          <ac:spMkLst>
            <pc:docMk/>
            <pc:sldMk cId="1931660828" sldId="282"/>
            <ac:spMk id="6" creationId="{46756BF3-4D33-3F86-D8E3-85778D66D0F4}"/>
          </ac:spMkLst>
        </pc:spChg>
      </pc:sldChg>
      <pc:sldChg chg="add">
        <pc:chgData name="Vojtěch Borůvka" userId="S::vojtech.boruvka@p-pink.cz::0678d906-5b87-4c8f-9193-8c3b879da336" providerId="AD" clId="Web-{F6B1E336-798D-E7E4-8911-0F593FD17DDA}" dt="2023-10-24T07:21:57.280" v="115"/>
        <pc:sldMkLst>
          <pc:docMk/>
          <pc:sldMk cId="2532908856" sldId="283"/>
        </pc:sldMkLst>
      </pc:sldChg>
      <pc:sldChg chg="modSp add">
        <pc:chgData name="Vojtěch Borůvka" userId="S::vojtech.boruvka@p-pink.cz::0678d906-5b87-4c8f-9193-8c3b879da336" providerId="AD" clId="Web-{F6B1E336-798D-E7E4-8911-0F593FD17DDA}" dt="2023-10-24T07:38:59.557" v="307" actId="20577"/>
        <pc:sldMkLst>
          <pc:docMk/>
          <pc:sldMk cId="1220620549" sldId="284"/>
        </pc:sldMkLst>
        <pc:spChg chg="mod">
          <ac:chgData name="Vojtěch Borůvka" userId="S::vojtech.boruvka@p-pink.cz::0678d906-5b87-4c8f-9193-8c3b879da336" providerId="AD" clId="Web-{F6B1E336-798D-E7E4-8911-0F593FD17DDA}" dt="2023-10-24T07:38:59.557" v="307" actId="20577"/>
          <ac:spMkLst>
            <pc:docMk/>
            <pc:sldMk cId="1220620549" sldId="284"/>
            <ac:spMk id="52" creationId="{7952D931-BD87-F3A3-6A96-A6BED42E00DA}"/>
          </ac:spMkLst>
        </pc:spChg>
      </pc:sldChg>
      <pc:sldMasterChg chg="add addSldLayout">
        <pc:chgData name="Vojtěch Borůvka" userId="S::vojtech.boruvka@p-pink.cz::0678d906-5b87-4c8f-9193-8c3b879da336" providerId="AD" clId="Web-{F6B1E336-798D-E7E4-8911-0F593FD17DDA}" dt="2023-10-24T07:21:55.796" v="111"/>
        <pc:sldMasterMkLst>
          <pc:docMk/>
          <pc:sldMasterMk cId="1690208498" sldId="2147483648"/>
        </pc:sldMasterMkLst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1119761488" sldId="2147483649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3794457995" sldId="2147483650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4128571929" sldId="2147483651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681714365" sldId="2147483652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2817837041" sldId="2147483653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498272746" sldId="2147483654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3946832162" sldId="2147483655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1046716861" sldId="2147483656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3017274653" sldId="2147483657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2176661490" sldId="2147483658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1690208498" sldId="2147483648"/>
            <pc:sldLayoutMk cId="2706344221" sldId="2147483659"/>
          </pc:sldLayoutMkLst>
        </pc:sldLayoutChg>
      </pc:sldMasterChg>
      <pc:sldMasterChg chg="add addSldLayout">
        <pc:chgData name="Vojtěch Borůvka" userId="S::vojtech.boruvka@p-pink.cz::0678d906-5b87-4c8f-9193-8c3b879da336" providerId="AD" clId="Web-{F6B1E336-798D-E7E4-8911-0F593FD17DDA}" dt="2023-10-24T07:21:55.592" v="110"/>
        <pc:sldMasterMkLst>
          <pc:docMk/>
          <pc:sldMasterMk cId="531220400" sldId="2147483660"/>
        </pc:sldMasterMkLst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3649428659" sldId="2147483661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121008941" sldId="2147483662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534613224" sldId="2147483663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905782494" sldId="2147483664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1574959198" sldId="2147483665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3208161646" sldId="2147483666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2740730623" sldId="2147483667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852954559" sldId="2147483668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2858087177" sldId="2147483669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2393900429" sldId="2147483670"/>
          </pc:sldLayoutMkLst>
        </pc:sldLayoutChg>
        <pc:sldLayoutChg chg="add">
          <pc:chgData name="Vojtěch Borůvka" userId="S::vojtech.boruvka@p-pink.cz::0678d906-5b87-4c8f-9193-8c3b879da336" providerId="AD" clId="Web-{F6B1E336-798D-E7E4-8911-0F593FD17DDA}" dt="2023-10-24T07:21:55.592" v="110"/>
          <pc:sldLayoutMkLst>
            <pc:docMk/>
            <pc:sldMasterMk cId="531220400" sldId="2147483660"/>
            <pc:sldLayoutMk cId="2231472641" sldId="2147483671"/>
          </pc:sldLayoutMkLst>
        </pc:sldLayoutChg>
      </pc:sldMasterChg>
      <pc:sldMasterChg chg="replId modSldLayout">
        <pc:chgData name="Vojtěch Borůvka" userId="S::vojtech.boruvka@p-pink.cz::0678d906-5b87-4c8f-9193-8c3b879da336" providerId="AD" clId="Web-{F6B1E336-798D-E7E4-8911-0F593FD17DDA}" dt="2023-10-24T07:21:55.796" v="111"/>
        <pc:sldMasterMkLst>
          <pc:docMk/>
          <pc:sldMasterMk cId="464252367" sldId="2147483672"/>
        </pc:sldMasterMkLst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1771309689" sldId="2147483673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21655345" sldId="2147483674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2957285559" sldId="2147483675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3426106184" sldId="2147483676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597578085" sldId="2147483677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3514983867" sldId="2147483678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2973794414" sldId="2147483679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3504307544" sldId="2147483680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4088594436" sldId="2147483681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707188527" sldId="2147483682"/>
          </pc:sldLayoutMkLst>
        </pc:sldLayoutChg>
        <pc:sldLayoutChg chg="replId">
          <pc:chgData name="Vojtěch Borůvka" userId="S::vojtech.boruvka@p-pink.cz::0678d906-5b87-4c8f-9193-8c3b879da336" providerId="AD" clId="Web-{F6B1E336-798D-E7E4-8911-0F593FD17DDA}" dt="2023-10-24T07:21:55.796" v="111"/>
          <pc:sldLayoutMkLst>
            <pc:docMk/>
            <pc:sldMasterMk cId="464252367" sldId="2147483672"/>
            <pc:sldLayoutMk cId="1955787437" sldId="2147483683"/>
          </pc:sldLayoutMkLst>
        </pc:sldLayoutChg>
      </pc:sldMasterChg>
    </pc:docChg>
  </pc:docChgLst>
  <pc:docChgLst>
    <pc:chgData name="Vojtěch Borůvka" userId="S::vojtech.boruvka@p-pink.cz::0678d906-5b87-4c8f-9193-8c3b879da336" providerId="AD" clId="Web-{403FF309-FE7E-93DF-A7C5-804BCFA1D4E2}"/>
    <pc:docChg chg="delSld modSld">
      <pc:chgData name="Vojtěch Borůvka" userId="S::vojtech.boruvka@p-pink.cz::0678d906-5b87-4c8f-9193-8c3b879da336" providerId="AD" clId="Web-{403FF309-FE7E-93DF-A7C5-804BCFA1D4E2}" dt="2023-10-24T08:32:13.335" v="14"/>
      <pc:docMkLst>
        <pc:docMk/>
      </pc:docMkLst>
      <pc:sldChg chg="del">
        <pc:chgData name="Vojtěch Borůvka" userId="S::vojtech.boruvka@p-pink.cz::0678d906-5b87-4c8f-9193-8c3b879da336" providerId="AD" clId="Web-{403FF309-FE7E-93DF-A7C5-804BCFA1D4E2}" dt="2023-10-24T08:32:13.335" v="14"/>
        <pc:sldMkLst>
          <pc:docMk/>
          <pc:sldMk cId="4112196865" sldId="278"/>
        </pc:sldMkLst>
      </pc:sldChg>
      <pc:sldChg chg="del">
        <pc:chgData name="Vojtěch Borůvka" userId="S::vojtech.boruvka@p-pink.cz::0678d906-5b87-4c8f-9193-8c3b879da336" providerId="AD" clId="Web-{403FF309-FE7E-93DF-A7C5-804BCFA1D4E2}" dt="2023-10-24T08:30:33.550" v="13"/>
        <pc:sldMkLst>
          <pc:docMk/>
          <pc:sldMk cId="2302211979" sldId="281"/>
        </pc:sldMkLst>
      </pc:sldChg>
      <pc:sldChg chg="modSp">
        <pc:chgData name="Vojtěch Borůvka" userId="S::vojtech.boruvka@p-pink.cz::0678d906-5b87-4c8f-9193-8c3b879da336" providerId="AD" clId="Web-{403FF309-FE7E-93DF-A7C5-804BCFA1D4E2}" dt="2023-10-24T08:23:22.601" v="12" actId="20577"/>
        <pc:sldMkLst>
          <pc:docMk/>
          <pc:sldMk cId="2532908856" sldId="283"/>
        </pc:sldMkLst>
        <pc:spChg chg="mod">
          <ac:chgData name="Vojtěch Borůvka" userId="S::vojtech.boruvka@p-pink.cz::0678d906-5b87-4c8f-9193-8c3b879da336" providerId="AD" clId="Web-{403FF309-FE7E-93DF-A7C5-804BCFA1D4E2}" dt="2023-10-24T08:23:22.601" v="12" actId="20577"/>
          <ac:spMkLst>
            <pc:docMk/>
            <pc:sldMk cId="2532908856" sldId="283"/>
            <ac:spMk id="52" creationId="{7952D931-BD87-F3A3-6A96-A6BED42E00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31C0C-69B9-48E3-871E-140222193150}" type="datetimeFigureOut">
              <a:t>24.10.2023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9A2D4-B9E0-4EE3-BA2A-EE604A6CEFF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08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@Jirka: Případně na výběr i dlouhá verze s odkud se nám berou zákazníci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A3C64-E19B-46D5-8CE4-3D0E82F18B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0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7FCC8-3536-2452-B40C-AEBDE728F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0FCAC6-11DA-4AFF-97EE-6D62A417A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DA63CD-EF7A-A1CE-2087-965C1AB7A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C5C3C7-929E-552B-F4DF-4B3DCF55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016A8D-59E3-935A-D3A8-DE78241B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428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6FD48-E73C-D034-9155-3A48236B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27761C-A910-D67A-98D1-7F99622FD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CB644B-F761-E496-A1C1-7E0AF4BC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0A6C6D-D6B2-F0ED-3E57-21BC7B36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BAFBC4-5D03-E6C6-C7F5-918BB9B6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0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4BCF6-8A73-79C6-90E6-116C39D9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037638-B07A-DE2E-05D5-C4A10D045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6CADE9-1A1E-8422-D81D-C9A5FA41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B9F647-B638-C9BB-B0E7-17BD1213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68158A-5A8F-57A5-B18D-6AFC49D1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613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468F8-FE33-F4FE-0A53-2ED4746B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1674A2-2608-8E35-9BE4-96B8B993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F43DB5-FEBA-AE3F-425C-95006F08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326718-54F7-7A66-2E63-1B8C3AB3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EFB709-4A33-DB57-DC3F-9C9C1A23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E166C0-68B4-B414-8910-0FACD990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782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13D09-1CDE-CD15-767E-8D94ED53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DF131E-FC12-8D65-80D1-2B774EBBE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4A9DF4-415E-8F85-649A-BB51D4753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0B286E1-45B2-EE44-7D5E-ABE8DB1A4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A20892-1A00-8BAB-0F5A-A8820F6C9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A2F472-0A95-3FAA-7263-AAA9DB68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2B467C-ECCE-42B2-D23A-E53C566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C8BC47E-3147-091A-F154-4C86749F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959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D0FAD-3878-B58C-91E7-A93F51A97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078D62D-A9EE-724B-66BE-295647184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9C9211-8473-34E2-F331-F9A1291C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F62A6E-DB77-9D59-0E3E-F23D3DA6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161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2FE471-404F-6C94-CEC5-87B9ECFA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B636504-408A-E976-4FD3-9BFCE808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96A21B-9AAE-CF49-3BAF-9E45B0B6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30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4E8BA-77A0-16A4-B890-30D5F736B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FFC009-8025-0A0A-66F4-AEADC4CB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92A60B-094A-63C1-9725-9261CAFB7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8AA1A7-9FEF-EF3E-D2E1-DD4501F1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CBFBEC-B910-5913-68D8-1125A789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1D5225-DE21-ACAD-AB07-0B00E409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9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71C2C-3C17-D275-820F-957177DB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E316774-5B69-0E8C-F534-20E0A9E1B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F16C2B-CBD3-1A91-5EF8-0843D682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E11FFF-AAD4-CB4D-3BFF-DFD0F829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3FBBDD-C65E-A720-2EA9-5F6F4F5C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AB6CAB-8BC9-FAB5-79A8-19E16416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087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A9683-E456-9E3B-6C66-3A5E44A0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E61E0AC-BB73-1D61-18A7-472A51BEB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CE7C2F-CF01-5F50-0FD0-53A7DCCF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A9AE1A-656F-26AA-BA28-FEA00AB4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51C229-BEE9-DF3D-456D-DA152094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900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8640411-96CB-940A-0119-1F72BEB85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34BAE38-FAF5-423A-5A65-1B52B5A47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1B2460-FFA1-171C-F4B0-682F8148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946C5B-B4C3-CE20-BEF4-D138E136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B0F605-9AED-99F7-189D-06B07ED9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472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838BB-F36B-42C5-890E-F42F59771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7C8A96-AF49-4BFD-90DB-419D5624C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D47F01-CF5A-4083-BE0C-1B685BA0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C8E4E7-5A92-409B-999A-DCF8CC6A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8017AE-4CDB-4DDC-A325-95406145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761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E4D13-8C81-4572-84D6-27D0C020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B1C5C-CDFD-43D2-81B0-0993DB0F1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F7A550-1A88-44EF-AEDB-5F12BE57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F77CD8-41BC-4EBC-82E5-74043B62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8056C2-45E8-41C5-B6E3-FE12761E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457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9984D-E891-46B3-A302-932D4732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77590AF-3DCD-48FA-844C-448D1EBFA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61EEFE-D1FE-4572-868C-82456CAA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54EC90-902E-4E5E-AC55-4D6EBEC6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B5E003-8B54-46BF-99E9-DCE7B3D6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571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D0131-FE48-4C6C-8FB5-539F720B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576C6F-2F35-4702-B897-72C4B450C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C94633-76BC-4399-A0BA-E74436F1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E8D435-C026-4B02-9936-D0107EF6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43B3E2-1CFE-4344-9758-42C52B1E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6FBCD9-5FD7-45AE-8BE9-36454984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714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AA6D8-4CF8-4F7A-A0E4-8D4F1EBD8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9CAA79-DF1C-42C9-B70D-B5C322D34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1D98BF-0131-4845-9E37-C9AB8D36E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061C78F-39F0-4EA7-99B9-14270905C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A6297DD-F112-4CB5-A649-4103D151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D39689B-CC5E-466E-84E6-52B18D81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155CB81-4D2F-4F0D-95BC-9A60AB0C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B29D761-FE62-4F5B-A286-3216F0DA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837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46FC0-3459-4828-BA0B-B4C66EC7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1F4EC23-1350-4B09-993C-D2F025EE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F6D793-97BB-4BB0-B6F6-72E486D39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E0A47C-377E-4BE0-88A4-5250D698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272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A4BB66E-627B-48AE-8F96-BD6EEA61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2DE0FE-7EDF-4B4E-ABBD-D110AA0B4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A0D10B-A83A-4292-9B7E-272DE0EE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83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3FC5E-C6C9-4A6A-B265-02491209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7E997-95E5-4B8B-A23F-27E52152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56B8FF-A6AB-4850-A181-0F6A5D0D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0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738217-B12A-4B94-9364-B30F194F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143BD0-DB2F-47C7-8939-58FFE663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2DCC5A-AAF1-4DD6-9665-C3C0F4E6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716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B15F1-8F1E-40D3-A3A7-9E7A7C18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B60DC8-4522-48BA-8851-3274EA032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4C0AFA-8D8B-4C8A-8F0B-59C5CF09E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0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F15FB0-41C8-4931-BA2B-59E77BB4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2C2164-A0A4-4FBD-A957-82A7D131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B38BD4-04D4-488F-A6AE-0002D76C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274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4CF66-154B-4CFA-AD4A-BB39E3A7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7A5195-57B4-46FF-84AC-BB8A5B2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FAAF9E-F356-45E5-9DFE-E7F3C400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2A6C95-BF3A-42F9-99CE-A4E18B08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2427EB-5276-418B-A7DD-3B525646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661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479AC43-3705-4A49-BCFE-869A8251E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79F4CE-A520-4CFD-B793-953930CC7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C1E67C-73EE-4DCC-9825-A47BBBAF5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760B4C-D820-40F8-A4A1-F7B5581F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ED22A6-ECED-4130-BDFE-7661FCF2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34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8841191-2E57-6CA5-A45E-87DA0E0E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9BF5C5-AB43-BD38-5D61-898AA959D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997E82-0BF8-62E0-B309-75FB4F40B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727E-87F7-40DC-B496-C5132F991A2D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4D30AF-6374-7A1F-8A77-238441ECD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432A39-EEEC-74FD-6A52-4BE252B3F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AFB1D-FE11-430A-A5F5-ACDE1760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22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5A4434-CD22-4AD9-9AD7-7D3DF6C7F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90FB1F-3239-4C2F-B808-92CE170AB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F90AA2-1904-4ECB-A6F8-6D89FC142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0FB77-EE44-4F2C-91B2-D43327798398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C21CD3-B252-4A39-A57D-FF0BDC19C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08A427-B35A-44BB-91B1-C14704EDB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FA281-7F5E-4FD6-A748-B448B2853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0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urpurová, Grafika, nachový, fialka&#10;&#10;Popis se vygeneroval automaticky.">
            <a:extLst>
              <a:ext uri="{FF2B5EF4-FFF2-40B4-BE49-F238E27FC236}">
                <a16:creationId xmlns:a16="http://schemas.microsoft.com/office/drawing/2014/main" id="{25DFADB3-2C0F-A4B7-D5A2-178B9DBD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-4219"/>
            <a:ext cx="12225866" cy="68664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8148" y="2138363"/>
            <a:ext cx="6453482" cy="4513674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  <a:ea typeface="+mj-lt"/>
                <a:cs typeface="+mj-lt"/>
              </a:rPr>
              <a:t>Představení aktivit P-PINK a aktuální informace k ČT-PINK</a:t>
            </a:r>
            <a:endParaRPr lang="cs-CZ" b="1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Purpurová, nachový, Šeřík, fialka&#10;&#10;Popis se vygeneroval automaticky.">
            <a:extLst>
              <a:ext uri="{FF2B5EF4-FFF2-40B4-BE49-F238E27FC236}">
                <a16:creationId xmlns:a16="http://schemas.microsoft.com/office/drawing/2014/main" id="{08D81A29-6C22-9EEB-3A59-7CDB36DF2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66205" y="2088"/>
            <a:ext cx="12489743" cy="688833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3B8B61-70AB-7D8D-D3B7-67C55F42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41" y="25259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>
                <a:ea typeface="Calibri Light"/>
                <a:cs typeface="Calibri Light"/>
              </a:rPr>
              <a:t>ČT-PINK 2.0</a:t>
            </a:r>
            <a:br>
              <a:rPr lang="cs-CZ" sz="6000" b="1" dirty="0">
                <a:ea typeface="Calibri Light"/>
                <a:cs typeface="Calibri Light"/>
              </a:rPr>
            </a:br>
            <a:r>
              <a:rPr lang="cs-CZ" sz="6000" b="1" dirty="0">
                <a:ea typeface="Calibri Light"/>
                <a:cs typeface="Calibri Light"/>
              </a:rPr>
              <a:t>po rekonstrukci 2025-2026</a:t>
            </a:r>
          </a:p>
        </p:txBody>
      </p:sp>
    </p:spTree>
    <p:extLst>
      <p:ext uri="{BB962C8B-B14F-4D97-AF65-F5344CB8AC3E}">
        <p14:creationId xmlns:p14="http://schemas.microsoft.com/office/powerpoint/2010/main" val="156677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Purpurová, nachový, Šeřík, fialka&#10;&#10;Popis se vygeneroval automaticky.">
            <a:extLst>
              <a:ext uri="{FF2B5EF4-FFF2-40B4-BE49-F238E27FC236}">
                <a16:creationId xmlns:a16="http://schemas.microsoft.com/office/drawing/2014/main" id="{08D81A29-6C22-9EEB-3A59-7CDB36DF2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66205" y="2088"/>
            <a:ext cx="12489743" cy="688833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3B8B61-70AB-7D8D-D3B7-67C55F42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895" y="3943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700" b="1" dirty="0">
                <a:ea typeface="Calibri Light"/>
                <a:cs typeface="Calibri Light"/>
              </a:rPr>
              <a:t>ČT-PINK 2.0 </a:t>
            </a:r>
            <a:endParaRPr lang="cs-CZ" b="1" dirty="0">
              <a:ea typeface="Calibri Light"/>
              <a:cs typeface="Calibri Ligh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942036A-980E-814A-1121-D5C717EC9C85}"/>
              </a:ext>
            </a:extLst>
          </p:cNvPr>
          <p:cNvSpPr txBox="1"/>
          <p:nvPr/>
        </p:nvSpPr>
        <p:spPr>
          <a:xfrm>
            <a:off x="4781663" y="1712595"/>
            <a:ext cx="4724729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Coworkingové centrum</a:t>
            </a:r>
            <a:endParaRPr lang="cs-CZ" sz="24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Zasedací a školící místnost</a:t>
            </a: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Vybavená truhlárna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Vybavená kovodílna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CNC Centrum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 err="1">
                <a:ea typeface="+mn-lt"/>
                <a:cs typeface="+mn-lt"/>
              </a:rPr>
              <a:t>Prototypovací</a:t>
            </a:r>
            <a:r>
              <a:rPr lang="cs-CZ" sz="2400" dirty="0">
                <a:ea typeface="+mn-lt"/>
                <a:cs typeface="+mn-lt"/>
              </a:rPr>
              <a:t> a testovací haly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3D technologie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Elektro dílna + elektro laboratoř, IOT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Multimediální studio – digitální dílna</a:t>
            </a:r>
            <a:endParaRPr lang="cs-CZ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Audiovizuální ateliér</a:t>
            </a: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ea typeface="+mn-lt"/>
                <a:cs typeface="+mn-lt"/>
              </a:rPr>
              <a:t>Venkovní prostor pro setkávání</a:t>
            </a:r>
          </a:p>
          <a:p>
            <a:pPr marL="857250" indent="-857250" algn="ctr">
              <a:buFont typeface="Arial"/>
              <a:buChar char="•"/>
            </a:pPr>
            <a:endParaRPr lang="cs-CZ" sz="1600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0454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diagram, Plán, Obdélník&#10;&#10;Popis se vygeneroval automaticky.">
            <a:extLst>
              <a:ext uri="{FF2B5EF4-FFF2-40B4-BE49-F238E27FC236}">
                <a16:creationId xmlns:a16="http://schemas.microsoft.com/office/drawing/2014/main" id="{752D9755-392C-52CE-4E01-D627D6F37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3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diagram, Plán, Technický výkres&#10;&#10;Popis se vygeneroval automaticky.">
            <a:extLst>
              <a:ext uri="{FF2B5EF4-FFF2-40B4-BE49-F238E27FC236}">
                <a16:creationId xmlns:a16="http://schemas.microsoft.com/office/drawing/2014/main" id="{3FDF826E-B0B7-2F01-D966-E354930CA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" r="17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9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venku, nemovitost, budova, strom&#10;&#10;Popis se vygeneroval automaticky.">
            <a:extLst>
              <a:ext uri="{FF2B5EF4-FFF2-40B4-BE49-F238E27FC236}">
                <a16:creationId xmlns:a16="http://schemas.microsoft.com/office/drawing/2014/main" id="{3CD5D902-6166-A19E-4A75-CD204CF41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8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obloha, venku, strom, mrak&#10;&#10;Popis se vygeneroval automaticky.">
            <a:extLst>
              <a:ext uri="{FF2B5EF4-FFF2-40B4-BE49-F238E27FC236}">
                <a16:creationId xmlns:a16="http://schemas.microsoft.com/office/drawing/2014/main" id="{A4FE0E4A-D13D-8700-62B3-51B3A82E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7" b="2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interiér, interiérový design, zeď, nemovitost&#10;&#10;Popis se vygeneroval automaticky.">
            <a:extLst>
              <a:ext uri="{FF2B5EF4-FFF2-40B4-BE49-F238E27FC236}">
                <a16:creationId xmlns:a16="http://schemas.microsoft.com/office/drawing/2014/main" id="{511FDF7A-C710-6BAB-3E8C-77E3B240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6" b="47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interiér, nábytek, výjev, radnice&#10;&#10;Popis se vygeneroval automaticky.">
            <a:extLst>
              <a:ext uri="{FF2B5EF4-FFF2-40B4-BE49-F238E27FC236}">
                <a16:creationId xmlns:a16="http://schemas.microsoft.com/office/drawing/2014/main" id="{7FB54349-8C73-FF49-0E01-B3E7BA820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4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interiér, podlaha, Hliník, strop&#10;&#10;Popis se vygeneroval automaticky.">
            <a:extLst>
              <a:ext uri="{FF2B5EF4-FFF2-40B4-BE49-F238E27FC236}">
                <a16:creationId xmlns:a16="http://schemas.microsoft.com/office/drawing/2014/main" id="{6E102DA1-E8CB-8184-7895-FC55B4540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10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Purpurová, nachový, Šeřík, fialka&#10;&#10;Popis se vygeneroval automaticky.">
            <a:extLst>
              <a:ext uri="{FF2B5EF4-FFF2-40B4-BE49-F238E27FC236}">
                <a16:creationId xmlns:a16="http://schemas.microsoft.com/office/drawing/2014/main" id="{08D81A29-6C22-9EEB-3A59-7CDB36DF2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66205" y="2088"/>
            <a:ext cx="12489743" cy="688833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3B8B61-70AB-7D8D-D3B7-67C55F42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807" y="25259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ea typeface="Calibri Light"/>
                <a:cs typeface="Calibri Light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64566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7952D931-BD87-F3A3-6A96-A6BED42E00DA}"/>
              </a:ext>
            </a:extLst>
          </p:cNvPr>
          <p:cNvSpPr txBox="1"/>
          <p:nvPr/>
        </p:nvSpPr>
        <p:spPr>
          <a:xfrm>
            <a:off x="956826" y="1112969"/>
            <a:ext cx="3937298" cy="416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Co dělá P-PINK?</a:t>
            </a:r>
            <a:endParaRPr lang="cs-CZ" sz="44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756BF3-4D33-3F86-D8E3-85778D66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480" y="728477"/>
            <a:ext cx="6199573" cy="54075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/>
            <a:r>
              <a:rPr lang="cs-CZ" sz="2400" dirty="0">
                <a:cs typeface="Calibri"/>
              </a:rPr>
              <a:t>Konzultace, inkubační programy</a:t>
            </a:r>
            <a:endParaRPr lang="cs-CZ" dirty="0"/>
          </a:p>
          <a:p>
            <a:pPr marL="342900" indent="-228600" defTabSz="914400"/>
            <a:r>
              <a:rPr lang="cs-CZ" sz="2400" dirty="0">
                <a:cs typeface="Calibri"/>
              </a:rPr>
              <a:t>Coworking, pronájem kanceláří</a:t>
            </a:r>
          </a:p>
          <a:p>
            <a:pPr marL="342900" indent="-228600" defTabSz="914400"/>
            <a:r>
              <a:rPr lang="cs-CZ" sz="2400" dirty="0">
                <a:cs typeface="Calibri"/>
              </a:rPr>
              <a:t>Virtuální sídlo</a:t>
            </a:r>
          </a:p>
          <a:p>
            <a:pPr marL="342900" indent="-228600" defTabSz="914400"/>
            <a:r>
              <a:rPr lang="cs-CZ" sz="2400" dirty="0">
                <a:cs typeface="Calibri"/>
              </a:rPr>
              <a:t>Akademie začínajícího podnikání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Polička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Moravská Třebová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Česká Třebová + Králíky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2024 – 10 měst</a:t>
            </a:r>
          </a:p>
          <a:p>
            <a:pPr marL="342900" indent="-228600" defTabSz="914400"/>
            <a:r>
              <a:rPr lang="cs-CZ" sz="2400" dirty="0">
                <a:cs typeface="Calibri"/>
              </a:rPr>
              <a:t>PINK </a:t>
            </a:r>
            <a:r>
              <a:rPr lang="cs-CZ" sz="2400" dirty="0" err="1">
                <a:cs typeface="Calibri"/>
              </a:rPr>
              <a:t>Blocks</a:t>
            </a:r>
            <a:endParaRPr lang="cs-CZ" sz="2400">
              <a:cs typeface="Calibri"/>
            </a:endParaRPr>
          </a:p>
          <a:p>
            <a:pPr marL="800100" lvl="1" indent="-228600" defTabSz="914400"/>
            <a:r>
              <a:rPr lang="cs-CZ" sz="2000" dirty="0">
                <a:cs typeface="Calibri"/>
              </a:rPr>
              <a:t>Právo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Marketing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Brand</a:t>
            </a:r>
          </a:p>
          <a:p>
            <a:pPr marL="800100" lvl="1" indent="-228600" defTabSz="914400"/>
            <a:r>
              <a:rPr lang="cs-CZ" sz="2000" dirty="0">
                <a:cs typeface="Calibri"/>
              </a:rPr>
              <a:t>Účetnictví</a:t>
            </a:r>
          </a:p>
          <a:p>
            <a:pPr marL="800100" lvl="1" indent="-228600" defTabSz="914400"/>
            <a:r>
              <a:rPr lang="cs-CZ" sz="2000">
                <a:cs typeface="Calibri"/>
              </a:rPr>
              <a:t>Personalistika</a:t>
            </a:r>
            <a:endParaRPr lang="cs-CZ" sz="2000" dirty="0">
              <a:cs typeface="Calibri"/>
            </a:endParaRPr>
          </a:p>
          <a:p>
            <a:pPr marL="800100" lvl="1" indent="-228600" defTabSz="914400"/>
            <a:endParaRPr lang="cs-CZ" sz="2000" dirty="0">
              <a:cs typeface="Calibri"/>
            </a:endParaRPr>
          </a:p>
          <a:p>
            <a:pPr marL="800100" lvl="1" indent="-228600" defTabSz="914400"/>
            <a:endParaRPr lang="cs-CZ" sz="2000" dirty="0">
              <a:cs typeface="Calibri"/>
            </a:endParaRPr>
          </a:p>
          <a:p>
            <a:pPr marL="800100" lvl="1" indent="-228600" defTabSz="914400"/>
            <a:endParaRPr lang="cs-CZ" sz="2000" dirty="0">
              <a:cs typeface="Calibri"/>
            </a:endParaRPr>
          </a:p>
          <a:p>
            <a:pPr marL="114300" indent="0" defTabSz="914400">
              <a:buNone/>
            </a:pPr>
            <a:endParaRPr lang="cs-CZ" dirty="0">
              <a:cs typeface="Calibri"/>
            </a:endParaRPr>
          </a:p>
          <a:p>
            <a:pPr marL="342900" indent="-228600" defTabSz="914400"/>
            <a:endParaRPr lang="en-US" sz="2400">
              <a:cs typeface="Calibri"/>
            </a:endParaRPr>
          </a:p>
          <a:p>
            <a:pPr marL="114300" indent="0" defTabSz="914400">
              <a:buNone/>
            </a:pPr>
            <a:endParaRPr lang="cs-CZ" sz="2400" dirty="0">
              <a:cs typeface="Calibri"/>
            </a:endParaRPr>
          </a:p>
          <a:p>
            <a:pPr marL="571500" lvl="1" indent="0" defTabSz="914400">
              <a:buNone/>
            </a:pPr>
            <a:endParaRPr lang="cs-CZ" sz="2000">
              <a:cs typeface="Calibri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9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E0193070-9591-7824-F972-826820889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06" b="15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65E97D43-B0FA-C1A2-BE4C-691867A98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7" y="903316"/>
            <a:ext cx="9827130" cy="52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7952D931-BD87-F3A3-6A96-A6BED42E00DA}"/>
              </a:ext>
            </a:extLst>
          </p:cNvPr>
          <p:cNvSpPr txBox="1"/>
          <p:nvPr/>
        </p:nvSpPr>
        <p:spPr>
          <a:xfrm>
            <a:off x="558165" y="696372"/>
            <a:ext cx="3480438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dirty="0">
                <a:solidFill>
                  <a:srgbClr val="FFFFFF"/>
                </a:solidFill>
                <a:latin typeface="Calibri Light"/>
                <a:ea typeface="+mj-ea"/>
                <a:cs typeface="Calibri Light"/>
              </a:rPr>
              <a:t>Komunitně  - vzdělávací báze</a:t>
            </a: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756BF3-4D33-3F86-D8E3-85778D66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186527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defTabSz="914400"/>
            <a:r>
              <a:rPr lang="cs-CZ" dirty="0"/>
              <a:t>Pomáháme začínajícím podnikatelským projektům v rámci našich programů - 5%</a:t>
            </a:r>
          </a:p>
          <a:p>
            <a:pPr marL="228600" indent="-228600" defTabSz="914400"/>
            <a:r>
              <a:rPr lang="cs-CZ" dirty="0"/>
              <a:t>Podporujeme podnikavost studentů, vysvětlujeme praktické aspekty podnikání na SŠ i VŠ – 20%</a:t>
            </a:r>
            <a:endParaRPr lang="cs-CZ">
              <a:cs typeface="Calibri"/>
            </a:endParaRPr>
          </a:p>
          <a:p>
            <a:pPr marL="228600" indent="-228600" defTabSz="914400"/>
            <a:r>
              <a:rPr lang="cs-CZ" dirty="0"/>
              <a:t>Nabízíme začínajícím podnikatelům zázemí (virtuální sídlo, coworking, zasedací místnosti) – 5%</a:t>
            </a:r>
            <a:endParaRPr lang="cs-CZ">
              <a:cs typeface="Calibri"/>
            </a:endParaRPr>
          </a:p>
          <a:p>
            <a:pPr marL="228600" indent="-228600" defTabSz="914400"/>
            <a:r>
              <a:rPr lang="cs-CZ" dirty="0"/>
              <a:t>Pořádáme tematické vzdělávací a komunitní akce nejen v Pardubicích – 70%</a:t>
            </a:r>
            <a:endParaRPr lang="cs-CZ" dirty="0">
              <a:cs typeface="Calibri"/>
            </a:endParaRPr>
          </a:p>
          <a:p>
            <a:pPr marL="0" indent="0" defTabSz="91440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62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7952D931-BD87-F3A3-6A96-A6BED42E00DA}"/>
              </a:ext>
            </a:extLst>
          </p:cNvPr>
          <p:cNvSpPr txBox="1"/>
          <p:nvPr/>
        </p:nvSpPr>
        <p:spPr>
          <a:xfrm>
            <a:off x="956826" y="1112969"/>
            <a:ext cx="3937298" cy="416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dirty="0">
                <a:solidFill>
                  <a:srgbClr val="FFFFFF"/>
                </a:solidFill>
                <a:latin typeface="+mj-lt"/>
                <a:ea typeface="Calibri Light"/>
                <a:cs typeface="Calibri Light"/>
              </a:rPr>
              <a:t>Jak jsme to změnili při vstupu do roku 2023</a:t>
            </a:r>
            <a:endParaRPr lang="en-US" sz="4400" b="1" kern="120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756BF3-4D33-3F86-D8E3-85778D66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045152"/>
            <a:ext cx="6199573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/>
            <a:r>
              <a:rPr lang="cs-CZ" sz="2400" dirty="0"/>
              <a:t>70% činnosti věnující se inkubaci </a:t>
            </a:r>
            <a:endParaRPr lang="cs-CZ" sz="2400"/>
          </a:p>
          <a:p>
            <a:pPr marL="114300" indent="0" defTabSz="914400">
              <a:buNone/>
            </a:pPr>
            <a:endParaRPr lang="cs-CZ" sz="2400"/>
          </a:p>
          <a:p>
            <a:pPr marL="342900" indent="-228600" defTabSz="914400"/>
            <a:r>
              <a:rPr lang="cs-CZ" sz="2400" dirty="0"/>
              <a:t>18% získávání dotační podpory</a:t>
            </a:r>
            <a:endParaRPr lang="en-US" sz="2400" dirty="0"/>
          </a:p>
          <a:p>
            <a:pPr marL="342900" indent="-228600" defTabSz="914400"/>
            <a:endParaRPr lang="en-US" sz="2400"/>
          </a:p>
          <a:p>
            <a:pPr marL="342900" indent="-228600" defTabSz="914400"/>
            <a:r>
              <a:rPr lang="cs-CZ" sz="2400" dirty="0"/>
              <a:t>7% vzdělávání a osvěta</a:t>
            </a:r>
            <a:endParaRPr lang="cs-CZ" sz="2000" dirty="0"/>
          </a:p>
          <a:p>
            <a:pPr marL="571500" lvl="1" indent="0" defTabSz="914400">
              <a:buNone/>
            </a:pPr>
            <a:endParaRPr lang="cs-CZ" sz="2000">
              <a:cs typeface="Calibri" panose="020F0502020204030204"/>
            </a:endParaRPr>
          </a:p>
          <a:p>
            <a:pPr marL="342900" indent="-228600" defTabSz="914400"/>
            <a:r>
              <a:rPr lang="cs-CZ" sz="2400" dirty="0"/>
              <a:t>5% práce s komunitou</a:t>
            </a:r>
            <a:endParaRPr lang="cs-CZ" sz="2400" dirty="0">
              <a:cs typeface="Calibri" panose="020F0502020204030204"/>
            </a:endParaRPr>
          </a:p>
          <a:p>
            <a:pPr marL="114300" indent="0" defTabSz="914400">
              <a:buNone/>
            </a:pPr>
            <a:endParaRPr lang="cs-CZ" sz="2400" dirty="0">
              <a:cs typeface="Calibri" panose="020F0502020204030204"/>
            </a:endParaRPr>
          </a:p>
          <a:p>
            <a:pPr marL="342900" indent="-228600" defTabSz="914400"/>
            <a:r>
              <a:rPr lang="cs-CZ" sz="2400" dirty="0">
                <a:cs typeface="Calibri" panose="020F0502020204030204"/>
              </a:rPr>
              <a:t>Téma Cirkulární ekonomika v kontextu aglomerací a mikroregionů</a:t>
            </a:r>
          </a:p>
          <a:p>
            <a:pPr marL="114300" indent="0" defTabSz="914400">
              <a:buNone/>
            </a:pPr>
            <a:endParaRPr lang="cs-CZ" sz="2400">
              <a:cs typeface="Calibri" panose="020F0502020204030204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7952D931-BD87-F3A3-6A96-A6BED42E00DA}"/>
              </a:ext>
            </a:extLst>
          </p:cNvPr>
          <p:cNvSpPr txBox="1"/>
          <p:nvPr/>
        </p:nvSpPr>
        <p:spPr>
          <a:xfrm>
            <a:off x="956826" y="1112969"/>
            <a:ext cx="3937298" cy="416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Vize 2029</a:t>
            </a:r>
            <a:endParaRPr lang="en-US" sz="44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756BF3-4D33-3F86-D8E3-85778D66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493" y="1045152"/>
            <a:ext cx="6199573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/>
            <a:r>
              <a:rPr lang="cs-CZ" sz="2400" dirty="0"/>
              <a:t>Vize 2029 </a:t>
            </a:r>
            <a:endParaRPr lang="cs-CZ" sz="2400"/>
          </a:p>
          <a:p>
            <a:pPr marL="800100" lvl="1" indent="-228600" defTabSz="914400"/>
            <a:r>
              <a:rPr lang="cs-CZ" sz="2000" dirty="0"/>
              <a:t>Patřit mezi elitu inkubátorů v ČR</a:t>
            </a:r>
            <a:endParaRPr lang="cs-CZ" sz="2000" dirty="0">
              <a:cs typeface="Calibri" panose="020F0502020204030204"/>
            </a:endParaRPr>
          </a:p>
          <a:p>
            <a:pPr marL="800100" lvl="1" indent="-228600" defTabSz="914400"/>
            <a:r>
              <a:rPr lang="cs-CZ" sz="2000" dirty="0">
                <a:cs typeface="Calibri" panose="020F0502020204030204"/>
              </a:rPr>
              <a:t>Transformovat P-PINK v PIC</a:t>
            </a:r>
          </a:p>
          <a:p>
            <a:pPr marL="800100" lvl="1" indent="-228600" defTabSz="914400"/>
            <a:r>
              <a:rPr lang="cs-CZ" sz="2000" dirty="0">
                <a:cs typeface="Calibri" panose="020F0502020204030204"/>
              </a:rPr>
              <a:t>Otevřít ČT-PINK 2.0</a:t>
            </a:r>
            <a:endParaRPr lang="cs-CZ" sz="2000" dirty="0"/>
          </a:p>
          <a:p>
            <a:pPr marL="800100" lvl="1" indent="-228600" defTabSz="914400"/>
            <a:r>
              <a:rPr lang="cs-CZ" sz="2000" dirty="0"/>
              <a:t>70% financování P-PINK bude z vlastní činnosti</a:t>
            </a:r>
            <a:endParaRPr lang="cs-CZ" sz="2000" dirty="0">
              <a:cs typeface="Calibri" panose="020F0502020204030204"/>
            </a:endParaRPr>
          </a:p>
          <a:p>
            <a:pPr marL="800100" lvl="1" indent="-228600" defTabSz="914400"/>
            <a:endParaRPr lang="cs-CZ" sz="2000">
              <a:cs typeface="Calibri" panose="020F0502020204030204"/>
            </a:endParaRPr>
          </a:p>
          <a:p>
            <a:pPr marL="342900" indent="-228600" defTabSz="914400"/>
            <a:r>
              <a:rPr lang="cs-CZ" sz="2400" dirty="0"/>
              <a:t>Mise 2029 – vyhledat a odbavit 100% inovačních nápadů, projektů a firem v našem kraji – v dominantním tématu přitahovat i z ostatních krajů</a:t>
            </a:r>
            <a:endParaRPr lang="en-US" sz="2400" dirty="0"/>
          </a:p>
          <a:p>
            <a:pPr marL="342900" indent="-228600" defTabSz="914400"/>
            <a:endParaRPr lang="en-US" sz="2400"/>
          </a:p>
          <a:p>
            <a:pPr marL="342900" indent="-228600" defTabSz="914400"/>
            <a:endParaRPr lang="cs-CZ" sz="2400" dirty="0">
              <a:cs typeface="Calibri"/>
            </a:endParaRPr>
          </a:p>
          <a:p>
            <a:pPr marL="571500" lvl="1" indent="0" defTabSz="914400">
              <a:buNone/>
            </a:pPr>
            <a:endParaRPr lang="cs-CZ" sz="2000">
              <a:cs typeface="Calibri" panose="020F0502020204030204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budova, ocel, Využití denního světla, Nosník&#10;&#10;Popis se vygeneroval automaticky.">
            <a:extLst>
              <a:ext uri="{FF2B5EF4-FFF2-40B4-BE49-F238E27FC236}">
                <a16:creationId xmlns:a16="http://schemas.microsoft.com/office/drawing/2014/main" id="{909F91B4-4884-DB7B-CD37-6224DC3BD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672" r="491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3B8B61-70AB-7D8D-D3B7-67C55F42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ea typeface="Calibri Light"/>
                <a:cs typeface="Calibri Light"/>
              </a:rPr>
              <a:t>ČT-PINK</a:t>
            </a:r>
            <a:endParaRPr lang="cs-CZ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mrak, venku, obloha, okno&#10;&#10;Popis se vygeneroval automaticky.">
            <a:extLst>
              <a:ext uri="{FF2B5EF4-FFF2-40B4-BE49-F238E27FC236}">
                <a16:creationId xmlns:a16="http://schemas.microsoft.com/office/drawing/2014/main" id="{E6516F2B-5124-12F0-5CE0-DBF29A99E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4" r="1128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1B433F-DE58-9443-12D6-980C4B2FB0A9}"/>
              </a:ext>
            </a:extLst>
          </p:cNvPr>
          <p:cNvSpPr txBox="1"/>
          <p:nvPr/>
        </p:nvSpPr>
        <p:spPr>
          <a:xfrm>
            <a:off x="540151" y="1716911"/>
            <a:ext cx="5839424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Původně sklad uhlí pro školu</a:t>
            </a:r>
            <a:endParaRPr lang="cs-CZ" sz="240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Následně přestavěno na truhlářské dílny (neuskutečněno)</a:t>
            </a: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Od počátku (cca 1990-2022) MIKA a.s.</a:t>
            </a: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Říjen 2022 1. představení záměru ČT-PINK</a:t>
            </a: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červen 2022 dokončena architektonická studie ČT-PINK 2.0</a:t>
            </a:r>
          </a:p>
          <a:p>
            <a:pPr marL="285750" indent="-28575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10.10.2023 slavnostní otevření ČT-PINK 1.0</a:t>
            </a:r>
          </a:p>
          <a:p>
            <a:pPr marL="285750" indent="-285750">
              <a:buFont typeface="Arial"/>
              <a:buChar char="•"/>
            </a:pP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36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Purpurová, nachový, Šeřík, fialka&#10;&#10;Popis se vygeneroval automaticky.">
            <a:extLst>
              <a:ext uri="{FF2B5EF4-FFF2-40B4-BE49-F238E27FC236}">
                <a16:creationId xmlns:a16="http://schemas.microsoft.com/office/drawing/2014/main" id="{08D81A29-6C22-9EEB-3A59-7CDB36DF2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66205" y="2088"/>
            <a:ext cx="12489743" cy="688833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3B8B61-70AB-7D8D-D3B7-67C55F42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895" y="3943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700" b="1" dirty="0">
                <a:ea typeface="Calibri Light"/>
                <a:cs typeface="Calibri Light"/>
              </a:rPr>
              <a:t>ČT-PINK 1.0 </a:t>
            </a:r>
            <a:endParaRPr lang="cs-CZ" b="1" dirty="0">
              <a:ea typeface="Calibri Light"/>
              <a:cs typeface="Calibri Ligh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942036A-980E-814A-1121-D5C717EC9C85}"/>
              </a:ext>
            </a:extLst>
          </p:cNvPr>
          <p:cNvSpPr txBox="1"/>
          <p:nvPr/>
        </p:nvSpPr>
        <p:spPr>
          <a:xfrm>
            <a:off x="4781663" y="1712595"/>
            <a:ext cx="472472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cs-CZ" sz="2800" dirty="0">
                <a:ea typeface="+mn-lt"/>
                <a:cs typeface="+mn-lt"/>
              </a:rPr>
              <a:t>Coworkingové centrum</a:t>
            </a:r>
            <a:endParaRPr lang="cs-CZ" sz="2800" dirty="0">
              <a:latin typeface="Calibri"/>
              <a:ea typeface="Calibri Light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800" dirty="0">
                <a:ea typeface="+mn-lt"/>
                <a:cs typeface="+mn-lt"/>
              </a:rPr>
              <a:t>Zasedací a školící místnost</a:t>
            </a:r>
            <a:endParaRPr lang="en-US" sz="28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800" dirty="0" err="1">
                <a:ea typeface="+mn-lt"/>
                <a:cs typeface="+mn-lt"/>
              </a:rPr>
              <a:t>ReUse</a:t>
            </a:r>
            <a:r>
              <a:rPr lang="cs-CZ" sz="2800" dirty="0">
                <a:ea typeface="+mn-lt"/>
                <a:cs typeface="+mn-lt"/>
              </a:rPr>
              <a:t> Point Česká Třebová</a:t>
            </a:r>
            <a:endParaRPr lang="cs-CZ" sz="28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800" dirty="0">
                <a:ea typeface="+mn-lt"/>
                <a:cs typeface="+mn-lt"/>
              </a:rPr>
              <a:t>Nahrávací studio a hudební zkušebna</a:t>
            </a: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800" dirty="0">
                <a:ea typeface="+mn-lt"/>
                <a:cs typeface="+mn-lt"/>
              </a:rPr>
              <a:t>Umělecký ateliér</a:t>
            </a: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cs-CZ" sz="2800" dirty="0">
                <a:ea typeface="+mn-lt"/>
                <a:cs typeface="+mn-lt"/>
              </a:rPr>
              <a:t>Haly - prostor pro konání komunitních akcí </a:t>
            </a:r>
            <a:endParaRPr lang="cs-CZ" sz="2800" dirty="0">
              <a:cs typeface="Calibri"/>
            </a:endParaRPr>
          </a:p>
          <a:p>
            <a:pPr marL="857250" indent="-857250" algn="ctr">
              <a:buFont typeface="Arial"/>
              <a:buChar char="•"/>
            </a:pPr>
            <a:endParaRPr lang="cs-CZ" sz="1600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488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zeď, interiér, stůl, nábytek&#10;&#10;Popis se vygeneroval automaticky.">
            <a:extLst>
              <a:ext uri="{FF2B5EF4-FFF2-40B4-BE49-F238E27FC236}">
                <a16:creationId xmlns:a16="http://schemas.microsoft.com/office/drawing/2014/main" id="{88CE36D2-1B8B-3884-C64C-1D848065E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6" r="-3" b="215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Obrázek 5" descr="Obsah obrázku venku, Pozemní vozidlo, obloha, vozidlo&#10;&#10;Popis se vygeneroval automaticky.">
            <a:extLst>
              <a:ext uri="{FF2B5EF4-FFF2-40B4-BE49-F238E27FC236}">
                <a16:creationId xmlns:a16="http://schemas.microsoft.com/office/drawing/2014/main" id="{14F2ECCC-552F-AB30-E2E5-21887B6EE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0" r="1" b="12847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Obrázek 7" descr="Obsah obrázku zeď, interiér, nábytek, židle&#10;&#10;Popis se vygeneroval automaticky.">
            <a:extLst>
              <a:ext uri="{FF2B5EF4-FFF2-40B4-BE49-F238E27FC236}">
                <a16:creationId xmlns:a16="http://schemas.microsoft.com/office/drawing/2014/main" id="{99DCF405-65C0-A914-87E6-DBFD8BCBA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Obrázek 8" descr="Obsah obrázku interiér, zeď, strop, nábytek&#10;&#10;Popis se vygeneroval automaticky.">
            <a:extLst>
              <a:ext uri="{FF2B5EF4-FFF2-40B4-BE49-F238E27FC236}">
                <a16:creationId xmlns:a16="http://schemas.microsoft.com/office/drawing/2014/main" id="{32A4FDBF-1F75-A371-B8A7-3BBD38D08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06" b="1325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640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P-PINK">
      <a:dk1>
        <a:sysClr val="windowText" lastClr="000000"/>
      </a:dk1>
      <a:lt1>
        <a:sysClr val="window" lastClr="FFFFFF"/>
      </a:lt1>
      <a:dk2>
        <a:srgbClr val="5D005A"/>
      </a:dk2>
      <a:lt2>
        <a:srgbClr val="F6EAF4"/>
      </a:lt2>
      <a:accent1>
        <a:srgbClr val="92278F"/>
      </a:accent1>
      <a:accent2>
        <a:srgbClr val="EC008C"/>
      </a:accent2>
      <a:accent3>
        <a:srgbClr val="F29200"/>
      </a:accent3>
      <a:accent4>
        <a:srgbClr val="2AB9CE"/>
      </a:accent4>
      <a:accent5>
        <a:srgbClr val="1D70B8"/>
      </a:accent5>
      <a:accent6>
        <a:srgbClr val="FFD412"/>
      </a:accent6>
      <a:hlink>
        <a:srgbClr val="F9B233"/>
      </a:hlink>
      <a:folHlink>
        <a:srgbClr val="F189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9FBE696EC46148A4F438EF927B0E61" ma:contentTypeVersion="20" ma:contentTypeDescription="Vytvoří nový dokument" ma:contentTypeScope="" ma:versionID="a879fb4069fb60a1fd985aeee6f415d7">
  <xsd:schema xmlns:xsd="http://www.w3.org/2001/XMLSchema" xmlns:xs="http://www.w3.org/2001/XMLSchema" xmlns:p="http://schemas.microsoft.com/office/2006/metadata/properties" xmlns:ns2="69074867-7525-4e9f-9e53-af15c7a1e0a9" xmlns:ns3="704d0458-e3f8-4da8-adb7-beb1cc7e71e9" targetNamespace="http://schemas.microsoft.com/office/2006/metadata/properties" ma:root="true" ma:fieldsID="df517d73b6ed76bc9bdfd41e7c5f9292" ns2:_="" ns3:_="">
    <xsd:import namespace="69074867-7525-4e9f-9e53-af15c7a1e0a9"/>
    <xsd:import namespace="704d0458-e3f8-4da8-adb7-beb1cc7e7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74867-7525-4e9f-9e53-af15c7a1e0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48719215-f518-4a65-808f-2934d20e3e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d0458-e3f8-4da8-adb7-beb1cc7e71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6abed4-aa9a-4d24-8080-0dc619716ca2}" ma:internalName="TaxCatchAll" ma:showField="CatchAllData" ma:web="704d0458-e3f8-4da8-adb7-beb1cc7e7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4d0458-e3f8-4da8-adb7-beb1cc7e71e9" xsi:nil="true"/>
    <lcf76f155ced4ddcb4097134ff3c332f xmlns="69074867-7525-4e9f-9e53-af15c7a1e0a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7F4CFE-966A-4FDF-9884-C1182B17DEAA}">
  <ds:schemaRefs>
    <ds:schemaRef ds:uri="69074867-7525-4e9f-9e53-af15c7a1e0a9"/>
    <ds:schemaRef ds:uri="704d0458-e3f8-4da8-adb7-beb1cc7e71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E38DFA0-CB82-4A3B-9889-9699054E4289}">
  <ds:schemaRefs>
    <ds:schemaRef ds:uri="69074867-7525-4e9f-9e53-af15c7a1e0a9"/>
    <ds:schemaRef ds:uri="704d0458-e3f8-4da8-adb7-beb1cc7e71e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08C3F7-5760-4EFF-AF65-D1BA0D6E9A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153</Words>
  <Application>Microsoft Office PowerPoint</Application>
  <PresentationFormat>Širokoúhlá obrazovka</PresentationFormat>
  <Paragraphs>35</Paragraphs>
  <Slides>19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Motiv systému Office</vt:lpstr>
      <vt:lpstr>Motiv Office</vt:lpstr>
      <vt:lpstr>Motiv Office</vt:lpstr>
      <vt:lpstr>Představení aktivit P-PINK a aktuální informace k ČT-PINK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ČT-PINK</vt:lpstr>
      <vt:lpstr>ČT-PINK 1.0 </vt:lpstr>
      <vt:lpstr>Prezentace aplikace PowerPoint</vt:lpstr>
      <vt:lpstr>ČT-PINK 2.0 po rekonstrukci 2025-2026</vt:lpstr>
      <vt:lpstr>ČT-PINK 2.0 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Vojtěch Borůvka</cp:lastModifiedBy>
  <cp:revision>314</cp:revision>
  <dcterms:created xsi:type="dcterms:W3CDTF">2023-10-02T09:19:58Z</dcterms:created>
  <dcterms:modified xsi:type="dcterms:W3CDTF">2023-10-24T08:32:13Z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0x010100BA9FBE696EC46148A4F438EF927B0E61</vt:lpwstr>
  </property>
  <property fmtid="{D5CDD505-2E9C-101B-9397-08002B2CF9AE}" pid="3" name="MediaServiceImageTags">
    <vt:lpwstr/>
  </property>
</Properties>
</file>